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1EEB-E565-48AD-A8FD-F1252A8A04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03AA-9AFE-4152-9967-50D490DFD7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1EEB-E565-48AD-A8FD-F1252A8A04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03AA-9AFE-4152-9967-50D490DF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1EEB-E565-48AD-A8FD-F1252A8A04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03AA-9AFE-4152-9967-50D490DF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1EEB-E565-48AD-A8FD-F1252A8A04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03AA-9AFE-4152-9967-50D490DF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9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1EEB-E565-48AD-A8FD-F1252A8A04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03AA-9AFE-4152-9967-50D490DFD7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1EEB-E565-48AD-A8FD-F1252A8A04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03AA-9AFE-4152-9967-50D490DF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2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1EEB-E565-48AD-A8FD-F1252A8A04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03AA-9AFE-4152-9967-50D490DF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1EEB-E565-48AD-A8FD-F1252A8A04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03AA-9AFE-4152-9967-50D490DF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1EEB-E565-48AD-A8FD-F1252A8A04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03AA-9AFE-4152-9967-50D490DF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8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AB1EEB-E565-48AD-A8FD-F1252A8A04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5C03AA-9AFE-4152-9967-50D490DF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6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1EEB-E565-48AD-A8FD-F1252A8A04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03AA-9AFE-4152-9967-50D490DF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4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AB1EEB-E565-48AD-A8FD-F1252A8A04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5C03AA-9AFE-4152-9967-50D490DFD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9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Eenheid</a:t>
            </a:r>
            <a:r>
              <a:rPr lang="en-US" dirty="0" smtClean="0"/>
              <a:t> 3 – </a:t>
            </a:r>
            <a:r>
              <a:rPr lang="en-US" dirty="0" err="1" smtClean="0"/>
              <a:t>Geleenthede</a:t>
            </a:r>
            <a:r>
              <a:rPr lang="en-US" dirty="0" smtClean="0"/>
              <a:t> vir </a:t>
            </a:r>
            <a:r>
              <a:rPr lang="en-US" dirty="0" err="1" smtClean="0"/>
              <a:t>ontwikkeling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Hanbdoek</a:t>
            </a:r>
            <a:r>
              <a:rPr lang="en-US" dirty="0" smtClean="0"/>
              <a:t> bl.110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6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err="1" smtClean="0"/>
              <a:t>Groen</a:t>
            </a:r>
            <a:r>
              <a:rPr lang="en-ZA" u="sng" dirty="0" smtClean="0"/>
              <a:t> </a:t>
            </a:r>
            <a:r>
              <a:rPr lang="en-ZA" u="sng" dirty="0" err="1" smtClean="0"/>
              <a:t>benaderings</a:t>
            </a:r>
            <a:r>
              <a:rPr lang="en-ZA" u="sng" dirty="0" smtClean="0"/>
              <a:t>: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400" dirty="0" err="1" smtClean="0"/>
              <a:t>Dit</a:t>
            </a:r>
            <a:r>
              <a:rPr lang="en-ZA" sz="2400" dirty="0" smtClean="0"/>
              <a:t> </a:t>
            </a:r>
            <a:r>
              <a:rPr lang="en-ZA" sz="2400" dirty="0" err="1" smtClean="0"/>
              <a:t>behels</a:t>
            </a:r>
            <a:r>
              <a:rPr lang="en-ZA" sz="2400" dirty="0" smtClean="0"/>
              <a:t> die </a:t>
            </a:r>
            <a:r>
              <a:rPr lang="en-ZA" sz="2400" dirty="0" err="1" smtClean="0"/>
              <a:t>gebruik</a:t>
            </a:r>
            <a:r>
              <a:rPr lang="en-ZA" sz="2400" dirty="0" smtClean="0"/>
              <a:t> van </a:t>
            </a:r>
            <a:r>
              <a:rPr lang="en-ZA" sz="2400" dirty="0" err="1" smtClean="0"/>
              <a:t>volhoubare</a:t>
            </a:r>
            <a:r>
              <a:rPr lang="en-ZA" sz="2400" dirty="0" smtClean="0"/>
              <a:t> </a:t>
            </a:r>
            <a:r>
              <a:rPr lang="en-ZA" sz="2400" dirty="0" err="1" smtClean="0"/>
              <a:t>energiebronne</a:t>
            </a:r>
            <a:r>
              <a:rPr lang="en-ZA" sz="2400" dirty="0" smtClean="0"/>
              <a:t> </a:t>
            </a:r>
            <a:r>
              <a:rPr lang="en-ZA" sz="2400" dirty="0" err="1" smtClean="0"/>
              <a:t>wat</a:t>
            </a:r>
            <a:r>
              <a:rPr lang="en-ZA" sz="2400" dirty="0" smtClean="0"/>
              <a:t> die </a:t>
            </a:r>
            <a:r>
              <a:rPr lang="en-ZA" sz="2400" dirty="0" err="1" smtClean="0"/>
              <a:t>mens</a:t>
            </a:r>
            <a:r>
              <a:rPr lang="en-ZA" sz="2400" dirty="0" smtClean="0"/>
              <a:t> en die </a:t>
            </a:r>
            <a:r>
              <a:rPr lang="en-ZA" sz="2400" dirty="0" err="1" smtClean="0"/>
              <a:t>omgewing</a:t>
            </a:r>
            <a:r>
              <a:rPr lang="en-ZA" sz="2400" dirty="0" smtClean="0"/>
              <a:t> </a:t>
            </a:r>
            <a:r>
              <a:rPr lang="en-ZA" sz="2400" dirty="0" err="1" smtClean="0"/>
              <a:t>nie</a:t>
            </a:r>
            <a:r>
              <a:rPr lang="en-ZA" sz="2400" dirty="0" smtClean="0"/>
              <a:t> </a:t>
            </a:r>
            <a:r>
              <a:rPr lang="en-ZA" sz="2400" dirty="0" err="1" smtClean="0"/>
              <a:t>skade</a:t>
            </a:r>
            <a:r>
              <a:rPr lang="en-ZA" sz="2400" dirty="0" smtClean="0"/>
              <a:t> </a:t>
            </a:r>
            <a:r>
              <a:rPr lang="en-ZA" sz="2400" dirty="0" err="1" smtClean="0"/>
              <a:t>berokken</a:t>
            </a:r>
            <a:r>
              <a:rPr lang="en-ZA" sz="2400" dirty="0" smtClean="0"/>
              <a:t> </a:t>
            </a:r>
            <a:r>
              <a:rPr lang="en-ZA" sz="2400" dirty="0" err="1" smtClean="0"/>
              <a:t>nie</a:t>
            </a:r>
            <a:r>
              <a:rPr lang="en-ZA" sz="2400" dirty="0" smtClean="0"/>
              <a:t>.</a:t>
            </a:r>
          </a:p>
          <a:p>
            <a:r>
              <a:rPr lang="en-ZA" sz="2400" dirty="0" err="1" smtClean="0"/>
              <a:t>Hernubare</a:t>
            </a:r>
            <a:r>
              <a:rPr lang="en-ZA" sz="2400" dirty="0" smtClean="0"/>
              <a:t> </a:t>
            </a:r>
            <a:r>
              <a:rPr lang="en-ZA" sz="2400" dirty="0" err="1" smtClean="0"/>
              <a:t>energiebronne</a:t>
            </a:r>
            <a:r>
              <a:rPr lang="en-ZA" sz="2400" dirty="0" smtClean="0"/>
              <a:t> </a:t>
            </a:r>
            <a:r>
              <a:rPr lang="en-ZA" sz="2400" dirty="0" err="1" smtClean="0"/>
              <a:t>sluit</a:t>
            </a:r>
            <a:r>
              <a:rPr lang="en-ZA" sz="2400" dirty="0" smtClean="0"/>
              <a:t> water, wind en son in.</a:t>
            </a:r>
          </a:p>
          <a:p>
            <a:r>
              <a:rPr lang="en-ZA" sz="2400" dirty="0" smtClean="0"/>
              <a:t>Die </a:t>
            </a:r>
            <a:r>
              <a:rPr lang="en-ZA" sz="2400" dirty="0" err="1" smtClean="0"/>
              <a:t>drie</a:t>
            </a:r>
            <a:r>
              <a:rPr lang="en-ZA" sz="2400" dirty="0" smtClean="0"/>
              <a:t> </a:t>
            </a:r>
            <a:r>
              <a:rPr lang="en-ZA" sz="2400" dirty="0" err="1" smtClean="0"/>
              <a:t>bronne</a:t>
            </a:r>
            <a:r>
              <a:rPr lang="en-ZA" sz="2400" dirty="0" smtClean="0"/>
              <a:t> </a:t>
            </a:r>
            <a:r>
              <a:rPr lang="en-ZA" sz="2400" dirty="0" err="1" smtClean="0"/>
              <a:t>stel</a:t>
            </a:r>
            <a:r>
              <a:rPr lang="en-ZA" sz="2400" dirty="0" smtClean="0"/>
              <a:t> </a:t>
            </a:r>
            <a:r>
              <a:rPr lang="en-ZA" sz="2400" dirty="0" err="1" smtClean="0"/>
              <a:t>nie</a:t>
            </a:r>
            <a:r>
              <a:rPr lang="en-ZA" sz="2400" dirty="0" smtClean="0"/>
              <a:t> </a:t>
            </a:r>
            <a:r>
              <a:rPr lang="en-ZA" sz="2400" dirty="0" err="1" smtClean="0"/>
              <a:t>kweekhuisgasse</a:t>
            </a:r>
            <a:r>
              <a:rPr lang="en-ZA" sz="2400" dirty="0" smtClean="0"/>
              <a:t> (KHG) in die </a:t>
            </a:r>
            <a:r>
              <a:rPr lang="en-ZA" sz="2400" dirty="0" err="1" smtClean="0"/>
              <a:t>atmosfeer</a:t>
            </a:r>
            <a:r>
              <a:rPr lang="en-ZA" sz="2400" dirty="0" smtClean="0"/>
              <a:t> </a:t>
            </a:r>
            <a:r>
              <a:rPr lang="en-ZA" sz="2400" dirty="0" err="1" smtClean="0"/>
              <a:t>vry</a:t>
            </a:r>
            <a:r>
              <a:rPr lang="en-ZA" sz="2400" dirty="0" smtClean="0"/>
              <a:t> </a:t>
            </a:r>
            <a:r>
              <a:rPr lang="en-ZA" sz="2400" dirty="0" err="1" smtClean="0"/>
              <a:t>nie</a:t>
            </a:r>
            <a:r>
              <a:rPr lang="en-ZA" sz="2400" dirty="0" smtClean="0"/>
              <a:t>.</a:t>
            </a:r>
          </a:p>
          <a:p>
            <a:r>
              <a:rPr lang="en-ZA" sz="2400" dirty="0" err="1"/>
              <a:t>Mense</a:t>
            </a:r>
            <a:r>
              <a:rPr lang="en-ZA" sz="2400" dirty="0"/>
              <a:t> </a:t>
            </a:r>
            <a:r>
              <a:rPr lang="en-ZA" sz="2400" dirty="0" err="1"/>
              <a:t>stel</a:t>
            </a:r>
            <a:r>
              <a:rPr lang="en-ZA" sz="2400" dirty="0"/>
              <a:t> KHG in die </a:t>
            </a:r>
            <a:r>
              <a:rPr lang="en-ZA" sz="2400" dirty="0" err="1"/>
              <a:t>atmosfeer</a:t>
            </a:r>
            <a:r>
              <a:rPr lang="en-ZA" sz="2400" dirty="0"/>
              <a:t> </a:t>
            </a:r>
            <a:r>
              <a:rPr lang="en-ZA" sz="2400" dirty="0" err="1"/>
              <a:t>vry</a:t>
            </a:r>
            <a:r>
              <a:rPr lang="en-ZA" sz="2400" dirty="0"/>
              <a:t>, wat </a:t>
            </a:r>
            <a:r>
              <a:rPr lang="en-ZA" sz="2400" dirty="0" err="1"/>
              <a:t>veroorsaak</a:t>
            </a:r>
            <a:r>
              <a:rPr lang="en-ZA" sz="2400" dirty="0"/>
              <a:t> </a:t>
            </a:r>
            <a:r>
              <a:rPr lang="en-ZA" sz="2400" dirty="0" err="1"/>
              <a:t>dat</a:t>
            </a:r>
            <a:r>
              <a:rPr lang="en-ZA" sz="2400" dirty="0"/>
              <a:t> die </a:t>
            </a:r>
            <a:r>
              <a:rPr lang="en-ZA" sz="2400" dirty="0" err="1"/>
              <a:t>gasse</a:t>
            </a:r>
            <a:r>
              <a:rPr lang="en-ZA" sz="2400" dirty="0"/>
              <a:t> </a:t>
            </a:r>
            <a:r>
              <a:rPr lang="en-ZA" sz="2400" dirty="0" err="1"/>
              <a:t>vasgevang</a:t>
            </a:r>
            <a:r>
              <a:rPr lang="en-ZA" sz="2400" dirty="0"/>
              <a:t> word </a:t>
            </a:r>
            <a:r>
              <a:rPr lang="en-ZA" sz="2400" dirty="0" err="1"/>
              <a:t>en</a:t>
            </a:r>
            <a:r>
              <a:rPr lang="en-ZA" sz="2400" dirty="0"/>
              <a:t> die </a:t>
            </a:r>
            <a:r>
              <a:rPr lang="en-ZA" sz="2400" dirty="0" err="1"/>
              <a:t>atmosfeer</a:t>
            </a:r>
            <a:r>
              <a:rPr lang="en-ZA" sz="2400" dirty="0"/>
              <a:t> </a:t>
            </a:r>
            <a:r>
              <a:rPr lang="en-ZA" sz="2400" dirty="0" err="1"/>
              <a:t>verhit</a:t>
            </a:r>
            <a:r>
              <a:rPr lang="en-ZA" sz="2400" dirty="0"/>
              <a:t> </a:t>
            </a:r>
            <a:r>
              <a:rPr lang="en-ZA" sz="2400" dirty="0" err="1"/>
              <a:t>en</a:t>
            </a:r>
            <a:r>
              <a:rPr lang="en-ZA" sz="2400" dirty="0"/>
              <a:t> </a:t>
            </a:r>
            <a:r>
              <a:rPr lang="en-ZA" sz="2400" dirty="0" err="1"/>
              <a:t>dus</a:t>
            </a:r>
            <a:r>
              <a:rPr lang="en-ZA" sz="2400" dirty="0"/>
              <a:t> </a:t>
            </a:r>
            <a:r>
              <a:rPr lang="en-ZA" sz="2400" dirty="0" err="1"/>
              <a:t>klimaatsveranderinge</a:t>
            </a:r>
            <a:r>
              <a:rPr lang="en-ZA" sz="2400" dirty="0"/>
              <a:t> (</a:t>
            </a:r>
            <a:r>
              <a:rPr lang="en-ZA" sz="2400" dirty="0" err="1"/>
              <a:t>aardverwarming</a:t>
            </a:r>
            <a:r>
              <a:rPr lang="en-ZA" sz="2400" dirty="0"/>
              <a:t>) tot </a:t>
            </a:r>
            <a:r>
              <a:rPr lang="en-ZA" sz="2400" dirty="0" err="1"/>
              <a:t>gevolg</a:t>
            </a:r>
            <a:r>
              <a:rPr lang="en-ZA" sz="2400" dirty="0"/>
              <a:t> het.</a:t>
            </a:r>
          </a:p>
          <a:p>
            <a:r>
              <a:rPr lang="en-ZA" sz="2400" dirty="0"/>
              <a:t>Om </a:t>
            </a:r>
            <a:r>
              <a:rPr lang="en-ZA" sz="2400" dirty="0" err="1"/>
              <a:t>klimaatverandering</a:t>
            </a:r>
            <a:r>
              <a:rPr lang="en-ZA" sz="2400" dirty="0"/>
              <a:t> </a:t>
            </a:r>
            <a:r>
              <a:rPr lang="en-ZA" sz="2400" dirty="0" err="1"/>
              <a:t>te</a:t>
            </a:r>
            <a:r>
              <a:rPr lang="en-ZA" sz="2400" dirty="0"/>
              <a:t> </a:t>
            </a:r>
            <a:r>
              <a:rPr lang="en-ZA" sz="2400" dirty="0" err="1"/>
              <a:t>bekamp</a:t>
            </a:r>
            <a:r>
              <a:rPr lang="en-ZA" sz="2400" dirty="0"/>
              <a:t>, </a:t>
            </a:r>
            <a:r>
              <a:rPr lang="en-ZA" sz="2400" dirty="0" err="1"/>
              <a:t>moet</a:t>
            </a:r>
            <a:r>
              <a:rPr lang="en-ZA" sz="2400" dirty="0"/>
              <a:t> die </a:t>
            </a:r>
            <a:r>
              <a:rPr lang="en-ZA" sz="2400" dirty="0" err="1"/>
              <a:t>meeste</a:t>
            </a:r>
            <a:r>
              <a:rPr lang="en-ZA" sz="2400" dirty="0"/>
              <a:t> </a:t>
            </a:r>
            <a:r>
              <a:rPr lang="en-ZA" sz="2400" dirty="0" err="1"/>
              <a:t>ontwikkelde</a:t>
            </a:r>
            <a:r>
              <a:rPr lang="en-ZA" sz="2400" dirty="0"/>
              <a:t> </a:t>
            </a:r>
            <a:r>
              <a:rPr lang="en-ZA" sz="2400" dirty="0" err="1"/>
              <a:t>lande</a:t>
            </a:r>
            <a:r>
              <a:rPr lang="en-ZA" sz="2400" dirty="0"/>
              <a:t> </a:t>
            </a:r>
            <a:r>
              <a:rPr lang="en-ZA" sz="2400" dirty="0" err="1"/>
              <a:t>en</a:t>
            </a:r>
            <a:r>
              <a:rPr lang="en-ZA" sz="2400" dirty="0"/>
              <a:t> </a:t>
            </a:r>
            <a:r>
              <a:rPr lang="en-ZA" sz="2400" dirty="0" err="1"/>
              <a:t>heelwat</a:t>
            </a:r>
            <a:r>
              <a:rPr lang="en-ZA" sz="2400" dirty="0"/>
              <a:t> </a:t>
            </a:r>
            <a:r>
              <a:rPr lang="en-ZA" sz="2400" dirty="0" err="1"/>
              <a:t>ontwikkelende</a:t>
            </a:r>
            <a:r>
              <a:rPr lang="en-ZA" sz="2400" dirty="0"/>
              <a:t> </a:t>
            </a:r>
            <a:r>
              <a:rPr lang="en-ZA" sz="2400" dirty="0" err="1"/>
              <a:t>lande</a:t>
            </a:r>
            <a:r>
              <a:rPr lang="en-ZA" sz="2400" dirty="0"/>
              <a:t> wat van </a:t>
            </a:r>
            <a:r>
              <a:rPr lang="en-ZA" sz="2400" dirty="0" err="1"/>
              <a:t>industrialisering</a:t>
            </a:r>
            <a:r>
              <a:rPr lang="en-ZA" sz="2400" dirty="0"/>
              <a:t> </a:t>
            </a:r>
            <a:r>
              <a:rPr lang="en-ZA" sz="2400" dirty="0" err="1"/>
              <a:t>gebruik</a:t>
            </a:r>
            <a:r>
              <a:rPr lang="en-ZA" sz="2400" dirty="0"/>
              <a:t> </a:t>
            </a:r>
            <a:r>
              <a:rPr lang="en-ZA" sz="2400" dirty="0" err="1"/>
              <a:t>maak</a:t>
            </a:r>
            <a:r>
              <a:rPr lang="en-ZA" sz="2400" dirty="0"/>
              <a:t> </a:t>
            </a:r>
            <a:r>
              <a:rPr lang="en-ZA" sz="2400" dirty="0" err="1"/>
              <a:t>vir</a:t>
            </a:r>
            <a:r>
              <a:rPr lang="en-ZA" sz="2400" dirty="0"/>
              <a:t> </a:t>
            </a:r>
            <a:r>
              <a:rPr lang="en-ZA" sz="2400" dirty="0" err="1"/>
              <a:t>ontwikkeling</a:t>
            </a:r>
            <a:r>
              <a:rPr lang="en-ZA" sz="2400" dirty="0"/>
              <a:t>, </a:t>
            </a:r>
            <a:r>
              <a:rPr lang="en-ZA" sz="2400" dirty="0" err="1"/>
              <a:t>hul</a:t>
            </a:r>
            <a:r>
              <a:rPr lang="en-ZA" sz="2400" dirty="0"/>
              <a:t> KHG-</a:t>
            </a:r>
            <a:r>
              <a:rPr lang="en-ZA" sz="2400" dirty="0" err="1"/>
              <a:t>vrystelling</a:t>
            </a:r>
            <a:r>
              <a:rPr lang="en-ZA" sz="2400" dirty="0"/>
              <a:t> </a:t>
            </a:r>
            <a:r>
              <a:rPr lang="en-ZA" sz="2400" dirty="0" err="1"/>
              <a:t>verminder</a:t>
            </a:r>
            <a:r>
              <a:rPr lang="en-ZA" sz="2400" dirty="0"/>
              <a:t>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00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69" y="2123870"/>
            <a:ext cx="5322786" cy="3467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err="1" smtClean="0"/>
              <a:t>Maniere</a:t>
            </a:r>
            <a:r>
              <a:rPr lang="en-ZA" dirty="0" smtClean="0"/>
              <a:t> </a:t>
            </a:r>
            <a:r>
              <a:rPr lang="en-ZA" dirty="0" err="1" smtClean="0"/>
              <a:t>waarop</a:t>
            </a:r>
            <a:r>
              <a:rPr lang="en-ZA" dirty="0" smtClean="0"/>
              <a:t> </a:t>
            </a:r>
            <a:r>
              <a:rPr lang="en-ZA" dirty="0" err="1" smtClean="0"/>
              <a:t>lande</a:t>
            </a:r>
            <a:r>
              <a:rPr lang="en-ZA" dirty="0" smtClean="0"/>
              <a:t> </a:t>
            </a:r>
            <a:r>
              <a:rPr lang="en-ZA" dirty="0" err="1" smtClean="0"/>
              <a:t>hul</a:t>
            </a:r>
            <a:r>
              <a:rPr lang="en-ZA" dirty="0" smtClean="0"/>
              <a:t> KHG-</a:t>
            </a:r>
            <a:r>
              <a:rPr lang="en-ZA" dirty="0" err="1" smtClean="0"/>
              <a:t>vrystelling</a:t>
            </a:r>
            <a:r>
              <a:rPr lang="en-ZA" dirty="0" smtClean="0"/>
              <a:t> </a:t>
            </a:r>
            <a:r>
              <a:rPr lang="en-ZA" dirty="0" err="1" smtClean="0"/>
              <a:t>kan</a:t>
            </a:r>
            <a:r>
              <a:rPr lang="en-ZA" dirty="0" smtClean="0"/>
              <a:t> </a:t>
            </a:r>
            <a:r>
              <a:rPr lang="en-ZA" dirty="0" err="1" smtClean="0"/>
              <a:t>verminder</a:t>
            </a:r>
            <a:r>
              <a:rPr lang="en-ZA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70" y="2123870"/>
            <a:ext cx="604049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2400" dirty="0" err="1" smtClean="0"/>
              <a:t>Maak</a:t>
            </a:r>
            <a:r>
              <a:rPr lang="en-ZA" sz="2400" dirty="0" smtClean="0"/>
              <a:t> </a:t>
            </a:r>
            <a:r>
              <a:rPr lang="en-ZA" sz="2400" dirty="0" err="1" smtClean="0"/>
              <a:t>geboue</a:t>
            </a:r>
            <a:r>
              <a:rPr lang="en-ZA" sz="2400" dirty="0" smtClean="0"/>
              <a:t> </a:t>
            </a:r>
            <a:r>
              <a:rPr lang="en-ZA" sz="2400" dirty="0" err="1" smtClean="0"/>
              <a:t>groen</a:t>
            </a:r>
            <a:r>
              <a:rPr lang="en-ZA" sz="2400" dirty="0" smtClean="0"/>
              <a:t>: </a:t>
            </a:r>
            <a:r>
              <a:rPr lang="en-ZA" sz="2400" dirty="0" err="1" smtClean="0"/>
              <a:t>bouers</a:t>
            </a:r>
            <a:r>
              <a:rPr lang="en-ZA" sz="2400" dirty="0" smtClean="0"/>
              <a:t> </a:t>
            </a:r>
            <a:r>
              <a:rPr lang="en-ZA" sz="2400" dirty="0" err="1" smtClean="0"/>
              <a:t>kan</a:t>
            </a:r>
            <a:r>
              <a:rPr lang="en-ZA" sz="2400" dirty="0" smtClean="0"/>
              <a:t> </a:t>
            </a:r>
            <a:r>
              <a:rPr lang="en-ZA" sz="2400" dirty="0" err="1" smtClean="0"/>
              <a:t>hernubare</a:t>
            </a:r>
            <a:r>
              <a:rPr lang="en-ZA" sz="2400" dirty="0" smtClean="0"/>
              <a:t> </a:t>
            </a:r>
            <a:r>
              <a:rPr lang="en-ZA" sz="2400" dirty="0" err="1" smtClean="0"/>
              <a:t>boumateriale</a:t>
            </a:r>
            <a:r>
              <a:rPr lang="en-ZA" sz="2400" dirty="0" smtClean="0"/>
              <a:t> </a:t>
            </a:r>
            <a:r>
              <a:rPr lang="en-ZA" sz="2400" dirty="0" err="1" smtClean="0"/>
              <a:t>gebruik</a:t>
            </a:r>
            <a:endParaRPr lang="en-ZA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ZA" sz="2400" dirty="0" err="1" smtClean="0"/>
              <a:t>Belê</a:t>
            </a:r>
            <a:r>
              <a:rPr lang="en-ZA" sz="2400" dirty="0" smtClean="0"/>
              <a:t> in </a:t>
            </a:r>
            <a:r>
              <a:rPr lang="en-ZA" sz="2400" dirty="0" err="1" smtClean="0"/>
              <a:t>skoon</a:t>
            </a:r>
            <a:r>
              <a:rPr lang="en-ZA" sz="2400" dirty="0" smtClean="0"/>
              <a:t> en </a:t>
            </a:r>
            <a:r>
              <a:rPr lang="en-ZA" sz="2400" dirty="0" err="1" smtClean="0"/>
              <a:t>doeltreffende</a:t>
            </a:r>
            <a:r>
              <a:rPr lang="en-ZA" sz="2400" dirty="0" smtClean="0"/>
              <a:t> </a:t>
            </a:r>
            <a:r>
              <a:rPr lang="en-ZA" sz="2400" dirty="0" err="1" smtClean="0"/>
              <a:t>energie</a:t>
            </a:r>
            <a:r>
              <a:rPr lang="en-ZA" sz="2400" dirty="0" smtClean="0"/>
              <a:t>: </a:t>
            </a:r>
            <a:r>
              <a:rPr lang="en-ZA" sz="2400" dirty="0" err="1" smtClean="0"/>
              <a:t>Lande</a:t>
            </a:r>
            <a:r>
              <a:rPr lang="en-ZA" sz="2400" dirty="0" smtClean="0"/>
              <a:t> </a:t>
            </a:r>
            <a:r>
              <a:rPr lang="en-ZA" sz="2400" dirty="0" err="1" smtClean="0"/>
              <a:t>moet</a:t>
            </a:r>
            <a:r>
              <a:rPr lang="en-ZA" sz="2400" dirty="0" smtClean="0"/>
              <a:t> </a:t>
            </a:r>
            <a:r>
              <a:rPr lang="en-ZA" sz="2400" dirty="0" err="1" smtClean="0"/>
              <a:t>ander</a:t>
            </a:r>
            <a:r>
              <a:rPr lang="en-ZA" sz="2400" dirty="0" smtClean="0"/>
              <a:t> </a:t>
            </a:r>
            <a:r>
              <a:rPr lang="en-ZA" sz="2400" dirty="0" err="1" smtClean="0"/>
              <a:t>maniere</a:t>
            </a:r>
            <a:r>
              <a:rPr lang="en-ZA" sz="2400" dirty="0" smtClean="0"/>
              <a:t> </a:t>
            </a:r>
            <a:r>
              <a:rPr lang="en-ZA" sz="2400" dirty="0" err="1" smtClean="0"/>
              <a:t>ontwikkel</a:t>
            </a:r>
            <a:r>
              <a:rPr lang="en-ZA" sz="2400" dirty="0" smtClean="0"/>
              <a:t> </a:t>
            </a:r>
            <a:r>
              <a:rPr lang="en-ZA" sz="2400" dirty="0" err="1" smtClean="0"/>
              <a:t>om</a:t>
            </a:r>
            <a:r>
              <a:rPr lang="en-ZA" sz="2400" dirty="0" smtClean="0"/>
              <a:t> </a:t>
            </a:r>
            <a:r>
              <a:rPr lang="en-ZA" sz="2400" dirty="0" err="1" smtClean="0"/>
              <a:t>energie</a:t>
            </a:r>
            <a:r>
              <a:rPr lang="en-ZA" sz="2400" dirty="0" smtClean="0"/>
              <a:t> op </a:t>
            </a:r>
            <a:r>
              <a:rPr lang="en-ZA" sz="2400" dirty="0" err="1" smtClean="0"/>
              <a:t>te</a:t>
            </a:r>
            <a:r>
              <a:rPr lang="en-ZA" sz="2400" dirty="0" smtClean="0"/>
              <a:t> </a:t>
            </a:r>
            <a:r>
              <a:rPr lang="en-ZA" sz="2400" dirty="0" err="1" smtClean="0"/>
              <a:t>wek</a:t>
            </a:r>
            <a:r>
              <a:rPr lang="en-ZA" sz="2400" dirty="0" smtClean="0"/>
              <a:t>, </a:t>
            </a:r>
            <a:r>
              <a:rPr lang="en-ZA" sz="2400" dirty="0" err="1" smtClean="0"/>
              <a:t>soos</a:t>
            </a:r>
            <a:r>
              <a:rPr lang="en-ZA" sz="2400" dirty="0" smtClean="0"/>
              <a:t> son- en </a:t>
            </a:r>
            <a:r>
              <a:rPr lang="en-ZA" sz="2400" dirty="0" err="1" smtClean="0"/>
              <a:t>windkrag</a:t>
            </a:r>
            <a:r>
              <a:rPr lang="en-ZA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400" dirty="0" err="1" smtClean="0"/>
              <a:t>Ontwikkel</a:t>
            </a:r>
            <a:r>
              <a:rPr lang="en-ZA" sz="2400" dirty="0" smtClean="0"/>
              <a:t> </a:t>
            </a:r>
            <a:r>
              <a:rPr lang="en-ZA" sz="2400" dirty="0" err="1" smtClean="0"/>
              <a:t>groenvervaardiging</a:t>
            </a:r>
            <a:r>
              <a:rPr lang="en-ZA" sz="2400" dirty="0" smtClean="0"/>
              <a:t>: </a:t>
            </a:r>
            <a:r>
              <a:rPr lang="en-ZA" sz="2400" dirty="0" err="1" smtClean="0"/>
              <a:t>Fabrieke</a:t>
            </a:r>
            <a:r>
              <a:rPr lang="en-ZA" sz="2400" dirty="0" smtClean="0"/>
              <a:t> </a:t>
            </a:r>
            <a:r>
              <a:rPr lang="en-ZA" sz="2400" dirty="0" err="1" smtClean="0"/>
              <a:t>gebruik</a:t>
            </a:r>
            <a:r>
              <a:rPr lang="en-ZA" sz="2400" dirty="0" smtClean="0"/>
              <a:t> </a:t>
            </a:r>
            <a:r>
              <a:rPr lang="en-ZA" sz="2400" dirty="0" err="1" smtClean="0"/>
              <a:t>natuurlike</a:t>
            </a:r>
            <a:r>
              <a:rPr lang="en-ZA" sz="2400" dirty="0" smtClean="0"/>
              <a:t> </a:t>
            </a:r>
            <a:r>
              <a:rPr lang="en-ZA" sz="2400" dirty="0" err="1" smtClean="0"/>
              <a:t>hulpbronne</a:t>
            </a:r>
            <a:r>
              <a:rPr lang="en-ZA" sz="2400" dirty="0" smtClean="0"/>
              <a:t> en </a:t>
            </a:r>
            <a:r>
              <a:rPr lang="en-ZA" sz="2400" dirty="0" err="1" smtClean="0"/>
              <a:t>skep</a:t>
            </a:r>
            <a:r>
              <a:rPr lang="en-ZA" sz="2400" dirty="0" smtClean="0"/>
              <a:t> </a:t>
            </a:r>
            <a:r>
              <a:rPr lang="en-ZA" sz="2400" dirty="0" err="1" smtClean="0"/>
              <a:t>baie</a:t>
            </a:r>
            <a:r>
              <a:rPr lang="en-ZA" sz="2400" dirty="0" smtClean="0"/>
              <a:t> </a:t>
            </a:r>
            <a:r>
              <a:rPr lang="en-ZA" sz="2400" dirty="0" err="1" smtClean="0"/>
              <a:t>afval</a:t>
            </a:r>
            <a:r>
              <a:rPr lang="en-ZA" sz="2400" dirty="0" smtClean="0"/>
              <a:t>, </a:t>
            </a:r>
            <a:r>
              <a:rPr lang="en-ZA" sz="2400" dirty="0" err="1" smtClean="0"/>
              <a:t>hierdie</a:t>
            </a:r>
            <a:r>
              <a:rPr lang="en-ZA" sz="2400" dirty="0" smtClean="0"/>
              <a:t> </a:t>
            </a:r>
            <a:r>
              <a:rPr lang="en-ZA" sz="2400" dirty="0" err="1" smtClean="0"/>
              <a:t>afval</a:t>
            </a:r>
            <a:r>
              <a:rPr lang="en-ZA" sz="2400" dirty="0" smtClean="0"/>
              <a:t> </a:t>
            </a:r>
            <a:r>
              <a:rPr lang="en-ZA" sz="2400" dirty="0" err="1" smtClean="0"/>
              <a:t>moet</a:t>
            </a:r>
            <a:r>
              <a:rPr lang="en-ZA" sz="2400" dirty="0" smtClean="0"/>
              <a:t> </a:t>
            </a:r>
            <a:r>
              <a:rPr lang="en-ZA" sz="2400" dirty="0" err="1" smtClean="0"/>
              <a:t>herwin</a:t>
            </a:r>
            <a:r>
              <a:rPr lang="en-ZA" sz="2400" dirty="0" smtClean="0"/>
              <a:t> word en </a:t>
            </a:r>
            <a:r>
              <a:rPr lang="en-ZA" sz="2400" dirty="0" err="1" smtClean="0"/>
              <a:t>hergebruik</a:t>
            </a:r>
            <a:r>
              <a:rPr lang="en-ZA" sz="2400" dirty="0" smtClean="0"/>
              <a:t> word.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349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err="1" smtClean="0"/>
              <a:t>Alternatiewe</a:t>
            </a:r>
            <a:r>
              <a:rPr lang="en-ZA" u="sng" dirty="0" smtClean="0"/>
              <a:t> </a:t>
            </a:r>
            <a:r>
              <a:rPr lang="en-ZA" u="sng" dirty="0" err="1" smtClean="0"/>
              <a:t>tegnologieë</a:t>
            </a:r>
            <a:r>
              <a:rPr lang="en-ZA" u="sng" dirty="0" smtClean="0"/>
              <a:t>: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69" y="2105042"/>
            <a:ext cx="624521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ZA" sz="2400" dirty="0" err="1" smtClean="0"/>
              <a:t>Alternatiewe</a:t>
            </a:r>
            <a:r>
              <a:rPr lang="en-ZA" sz="2400" dirty="0" smtClean="0"/>
              <a:t> </a:t>
            </a:r>
            <a:r>
              <a:rPr lang="en-ZA" sz="2400" dirty="0" err="1" smtClean="0"/>
              <a:t>tegnologieë</a:t>
            </a:r>
            <a:r>
              <a:rPr lang="en-ZA" sz="2400" dirty="0" smtClean="0"/>
              <a:t>: </a:t>
            </a:r>
            <a:r>
              <a:rPr lang="en-ZA" sz="2400" dirty="0" err="1" smtClean="0"/>
              <a:t>verwys</a:t>
            </a:r>
            <a:r>
              <a:rPr lang="en-ZA" sz="2400" dirty="0" smtClean="0"/>
              <a:t> </a:t>
            </a:r>
            <a:r>
              <a:rPr lang="en-ZA" sz="2400" dirty="0" err="1" smtClean="0"/>
              <a:t>na</a:t>
            </a:r>
            <a:r>
              <a:rPr lang="en-ZA" sz="2400" dirty="0" smtClean="0"/>
              <a:t> </a:t>
            </a:r>
            <a:r>
              <a:rPr lang="en-ZA" sz="2400" dirty="0" err="1" smtClean="0"/>
              <a:t>omgewingsvriendeliker</a:t>
            </a:r>
            <a:r>
              <a:rPr lang="en-ZA" sz="2400" dirty="0" smtClean="0"/>
              <a:t> </a:t>
            </a:r>
            <a:r>
              <a:rPr lang="en-ZA" sz="2400" dirty="0" err="1" smtClean="0"/>
              <a:t>tegnologie</a:t>
            </a:r>
            <a:r>
              <a:rPr lang="en-ZA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dirty="0" err="1" smtClean="0"/>
              <a:t>Windturbines</a:t>
            </a:r>
            <a:r>
              <a:rPr lang="en-ZA" sz="2400" dirty="0" smtClean="0"/>
              <a:t> op </a:t>
            </a:r>
            <a:r>
              <a:rPr lang="en-ZA" sz="2400" dirty="0" err="1" smtClean="0"/>
              <a:t>windplase</a:t>
            </a:r>
            <a:r>
              <a:rPr lang="en-ZA" sz="2400" dirty="0" smtClean="0"/>
              <a:t> en bio-</a:t>
            </a:r>
            <a:r>
              <a:rPr lang="en-ZA" sz="2400" dirty="0" err="1" smtClean="0"/>
              <a:t>energie</a:t>
            </a:r>
            <a:r>
              <a:rPr lang="en-ZA" sz="2400" dirty="0" smtClean="0"/>
              <a:t> is </a:t>
            </a:r>
            <a:r>
              <a:rPr lang="en-ZA" sz="2400" dirty="0" err="1" smtClean="0"/>
              <a:t>goeie</a:t>
            </a:r>
            <a:r>
              <a:rPr lang="en-ZA" sz="2400" dirty="0" smtClean="0"/>
              <a:t> </a:t>
            </a:r>
            <a:r>
              <a:rPr lang="en-ZA" sz="2400" dirty="0" err="1" smtClean="0"/>
              <a:t>voorbeelde</a:t>
            </a:r>
            <a:r>
              <a:rPr lang="en-ZA" sz="2400" dirty="0" smtClean="0"/>
              <a:t> van </a:t>
            </a:r>
            <a:r>
              <a:rPr lang="en-ZA" sz="2400" dirty="0" err="1" smtClean="0"/>
              <a:t>alternatiewe</a:t>
            </a:r>
            <a:r>
              <a:rPr lang="en-ZA" sz="2400" dirty="0" smtClean="0"/>
              <a:t> </a:t>
            </a:r>
            <a:r>
              <a:rPr lang="en-ZA" sz="2400" dirty="0" err="1" smtClean="0"/>
              <a:t>tegnologieë</a:t>
            </a:r>
            <a:r>
              <a:rPr lang="en-ZA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dirty="0" err="1" smtClean="0"/>
              <a:t>Gepaste</a:t>
            </a:r>
            <a:r>
              <a:rPr lang="en-ZA" sz="2400" dirty="0" smtClean="0"/>
              <a:t> </a:t>
            </a:r>
            <a:r>
              <a:rPr lang="en-ZA" sz="2400" dirty="0" err="1" smtClean="0"/>
              <a:t>tegnologie</a:t>
            </a:r>
            <a:r>
              <a:rPr lang="en-ZA" sz="2400" dirty="0" smtClean="0"/>
              <a:t> is ‘n </a:t>
            </a:r>
            <a:r>
              <a:rPr lang="en-ZA" sz="2400" dirty="0" err="1" smtClean="0"/>
              <a:t>vertakking</a:t>
            </a:r>
            <a:r>
              <a:rPr lang="en-ZA" sz="2400" dirty="0" smtClean="0"/>
              <a:t> van </a:t>
            </a:r>
            <a:r>
              <a:rPr lang="en-ZA" sz="2400" dirty="0" err="1" smtClean="0"/>
              <a:t>alternatiewe</a:t>
            </a:r>
            <a:r>
              <a:rPr lang="en-ZA" sz="2400" dirty="0" smtClean="0"/>
              <a:t> </a:t>
            </a:r>
            <a:r>
              <a:rPr lang="en-ZA" sz="2400" dirty="0" err="1" smtClean="0"/>
              <a:t>energie</a:t>
            </a:r>
            <a:r>
              <a:rPr lang="en-ZA" sz="24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dirty="0" err="1" smtClean="0"/>
              <a:t>Dit</a:t>
            </a:r>
            <a:r>
              <a:rPr lang="en-ZA" sz="2400" dirty="0" smtClean="0"/>
              <a:t> </a:t>
            </a:r>
            <a:r>
              <a:rPr lang="en-ZA" sz="2400" dirty="0" err="1" smtClean="0"/>
              <a:t>behels</a:t>
            </a:r>
            <a:r>
              <a:rPr lang="en-ZA" sz="2400" dirty="0" smtClean="0"/>
              <a:t> die </a:t>
            </a:r>
            <a:r>
              <a:rPr lang="en-ZA" sz="2400" dirty="0" err="1" smtClean="0"/>
              <a:t>kleinskaalse</a:t>
            </a:r>
            <a:r>
              <a:rPr lang="en-ZA" sz="2400" dirty="0" smtClean="0"/>
              <a:t> </a:t>
            </a:r>
            <a:r>
              <a:rPr lang="en-ZA" sz="2400" dirty="0" err="1" smtClean="0"/>
              <a:t>gebruik</a:t>
            </a:r>
            <a:r>
              <a:rPr lang="en-ZA" sz="2400" dirty="0" smtClean="0"/>
              <a:t> van </a:t>
            </a:r>
            <a:r>
              <a:rPr lang="en-ZA" sz="2400" dirty="0" err="1" smtClean="0"/>
              <a:t>energie</a:t>
            </a:r>
            <a:r>
              <a:rPr lang="en-ZA" sz="2400" dirty="0" smtClean="0"/>
              <a:t> </a:t>
            </a:r>
            <a:r>
              <a:rPr lang="en-ZA" sz="2400" dirty="0" err="1" smtClean="0"/>
              <a:t>wat</a:t>
            </a:r>
            <a:r>
              <a:rPr lang="en-ZA" sz="2400" dirty="0" smtClean="0"/>
              <a:t> </a:t>
            </a:r>
            <a:r>
              <a:rPr lang="en-ZA" sz="2400" dirty="0" err="1" smtClean="0"/>
              <a:t>arbeidintensief</a:t>
            </a:r>
            <a:r>
              <a:rPr lang="en-ZA" sz="2400" dirty="0" smtClean="0"/>
              <a:t>, </a:t>
            </a:r>
            <a:r>
              <a:rPr lang="en-ZA" sz="2400" dirty="0" err="1" smtClean="0"/>
              <a:t>energiedoeltreffend</a:t>
            </a:r>
            <a:r>
              <a:rPr lang="en-ZA" sz="2400" dirty="0" smtClean="0"/>
              <a:t> </a:t>
            </a:r>
            <a:r>
              <a:rPr lang="en-ZA" sz="2400" dirty="0" err="1" smtClean="0"/>
              <a:t>asook</a:t>
            </a:r>
            <a:r>
              <a:rPr lang="en-ZA" sz="2400" dirty="0" smtClean="0"/>
              <a:t> </a:t>
            </a:r>
            <a:r>
              <a:rPr lang="en-ZA" sz="2400" dirty="0" err="1" smtClean="0"/>
              <a:t>omgewingsvriendelik</a:t>
            </a:r>
            <a:r>
              <a:rPr lang="en-ZA" sz="2400" dirty="0" smtClean="0"/>
              <a:t> is en </a:t>
            </a:r>
            <a:r>
              <a:rPr lang="en-ZA" sz="2400" dirty="0" err="1" smtClean="0"/>
              <a:t>plaaslik</a:t>
            </a:r>
            <a:r>
              <a:rPr lang="en-ZA" sz="2400" dirty="0" smtClean="0"/>
              <a:t> </a:t>
            </a:r>
            <a:r>
              <a:rPr lang="en-ZA" sz="2400" dirty="0" err="1" smtClean="0"/>
              <a:t>beheer</a:t>
            </a:r>
            <a:r>
              <a:rPr lang="en-ZA" sz="2400" dirty="0" smtClean="0"/>
              <a:t> word.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12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84" y="2270862"/>
            <a:ext cx="4759656" cy="31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Voltooi</a:t>
            </a:r>
            <a:r>
              <a:rPr lang="en-ZA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err="1" smtClean="0"/>
              <a:t>Aktwiteit</a:t>
            </a:r>
            <a:r>
              <a:rPr lang="en-ZA" sz="2400" dirty="0" smtClean="0"/>
              <a:t> 8 </a:t>
            </a:r>
            <a:r>
              <a:rPr lang="en-ZA" sz="2400" dirty="0" err="1" smtClean="0"/>
              <a:t>Bl</a:t>
            </a:r>
            <a:r>
              <a:rPr lang="en-ZA" sz="2400" dirty="0" smtClean="0"/>
              <a:t> 113 en 114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28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err="1" smtClean="0"/>
              <a:t>Volhoubare</a:t>
            </a:r>
            <a:r>
              <a:rPr lang="en-ZA" u="sng" dirty="0" smtClean="0"/>
              <a:t> </a:t>
            </a:r>
            <a:r>
              <a:rPr lang="en-ZA" u="sng" dirty="0" err="1" smtClean="0"/>
              <a:t>ontwikkeling</a:t>
            </a:r>
            <a:r>
              <a:rPr lang="en-ZA" u="sng" dirty="0" smtClean="0"/>
              <a:t>: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842" y="1843220"/>
            <a:ext cx="5298060" cy="4023360"/>
          </a:xfrm>
        </p:spPr>
        <p:txBody>
          <a:bodyPr>
            <a:normAutofit/>
          </a:bodyPr>
          <a:lstStyle/>
          <a:p>
            <a:r>
              <a:rPr lang="en-ZA" sz="2400" dirty="0" err="1" smtClean="0"/>
              <a:t>Faktore</a:t>
            </a:r>
            <a:r>
              <a:rPr lang="en-ZA" sz="2400" dirty="0" smtClean="0"/>
              <a:t> van </a:t>
            </a:r>
            <a:r>
              <a:rPr lang="en-ZA" sz="2400" dirty="0" err="1" smtClean="0"/>
              <a:t>volhoubare</a:t>
            </a:r>
            <a:r>
              <a:rPr lang="en-ZA" sz="2400" dirty="0" smtClean="0"/>
              <a:t> </a:t>
            </a:r>
            <a:r>
              <a:rPr lang="en-ZA" sz="2400" dirty="0" err="1" smtClean="0"/>
              <a:t>ontwikkeling</a:t>
            </a:r>
            <a:r>
              <a:rPr lang="en-ZA" sz="2400" dirty="0" smtClean="0"/>
              <a:t>:</a:t>
            </a:r>
          </a:p>
          <a:p>
            <a:pPr lvl="1"/>
            <a:r>
              <a:rPr lang="en-ZA" sz="2000" dirty="0" err="1" smtClean="0"/>
              <a:t>Ekonomiese</a:t>
            </a:r>
            <a:r>
              <a:rPr lang="en-ZA" sz="2000" dirty="0" smtClean="0"/>
              <a:t> </a:t>
            </a:r>
            <a:r>
              <a:rPr lang="en-ZA" sz="2000" dirty="0" err="1" smtClean="0"/>
              <a:t>faktore</a:t>
            </a:r>
            <a:r>
              <a:rPr lang="en-ZA" sz="2000" dirty="0" smtClean="0"/>
              <a:t>: </a:t>
            </a:r>
            <a:r>
              <a:rPr lang="en-ZA" sz="2000" dirty="0" err="1" smtClean="0"/>
              <a:t>ekonomiese</a:t>
            </a:r>
            <a:r>
              <a:rPr lang="en-ZA" sz="2000" dirty="0" smtClean="0"/>
              <a:t> </a:t>
            </a:r>
            <a:r>
              <a:rPr lang="en-ZA" sz="2000" dirty="0" err="1" smtClean="0"/>
              <a:t>ontwikkeling</a:t>
            </a:r>
            <a:r>
              <a:rPr lang="en-ZA" sz="2000" dirty="0" smtClean="0"/>
              <a:t> is </a:t>
            </a:r>
            <a:r>
              <a:rPr lang="en-ZA" sz="2000" dirty="0" err="1" smtClean="0"/>
              <a:t>nie</a:t>
            </a:r>
            <a:r>
              <a:rPr lang="en-ZA" sz="2000" dirty="0" smtClean="0"/>
              <a:t> </a:t>
            </a:r>
            <a:r>
              <a:rPr lang="en-ZA" sz="2000" dirty="0" err="1" smtClean="0"/>
              <a:t>volhoubaar</a:t>
            </a:r>
            <a:r>
              <a:rPr lang="en-ZA" sz="2000" dirty="0" smtClean="0"/>
              <a:t> as </a:t>
            </a:r>
            <a:r>
              <a:rPr lang="en-ZA" sz="2000" dirty="0" err="1" smtClean="0"/>
              <a:t>ons</a:t>
            </a:r>
            <a:r>
              <a:rPr lang="en-ZA" sz="2000" dirty="0" smtClean="0"/>
              <a:t> die </a:t>
            </a:r>
            <a:r>
              <a:rPr lang="en-ZA" sz="2000" dirty="0" err="1" smtClean="0"/>
              <a:t>omgewing</a:t>
            </a:r>
            <a:r>
              <a:rPr lang="en-ZA" sz="2000" dirty="0" smtClean="0"/>
              <a:t> </a:t>
            </a:r>
            <a:r>
              <a:rPr lang="en-ZA" sz="2000" dirty="0" err="1" smtClean="0"/>
              <a:t>vernietig</a:t>
            </a:r>
            <a:r>
              <a:rPr lang="en-ZA" sz="2000" dirty="0" smtClean="0"/>
              <a:t> wat </a:t>
            </a:r>
            <a:r>
              <a:rPr lang="en-ZA" sz="2000" dirty="0" err="1" smtClean="0"/>
              <a:t>dit</a:t>
            </a:r>
            <a:r>
              <a:rPr lang="en-ZA" sz="2000" dirty="0" smtClean="0"/>
              <a:t> </a:t>
            </a:r>
            <a:r>
              <a:rPr lang="en-ZA" sz="2000" dirty="0" err="1" smtClean="0"/>
              <a:t>moontlik</a:t>
            </a:r>
            <a:r>
              <a:rPr lang="en-ZA" sz="2000" dirty="0" smtClean="0"/>
              <a:t> </a:t>
            </a:r>
            <a:r>
              <a:rPr lang="en-ZA" sz="2000" dirty="0" err="1" smtClean="0"/>
              <a:t>maak</a:t>
            </a:r>
            <a:r>
              <a:rPr lang="en-ZA" sz="2000" dirty="0" smtClean="0"/>
              <a:t> </a:t>
            </a:r>
            <a:r>
              <a:rPr lang="en-ZA" sz="2000" dirty="0" err="1" smtClean="0"/>
              <a:t>nie</a:t>
            </a:r>
            <a:r>
              <a:rPr lang="en-ZA" sz="2000" dirty="0" smtClean="0"/>
              <a:t>.</a:t>
            </a:r>
          </a:p>
          <a:p>
            <a:pPr lvl="1"/>
            <a:r>
              <a:rPr lang="en-ZA" sz="2000" dirty="0" err="1" smtClean="0"/>
              <a:t>Maatskaplike</a:t>
            </a:r>
            <a:r>
              <a:rPr lang="en-ZA" sz="2000" dirty="0" smtClean="0"/>
              <a:t> </a:t>
            </a:r>
            <a:r>
              <a:rPr lang="en-ZA" sz="2000" dirty="0" err="1" smtClean="0"/>
              <a:t>faktore</a:t>
            </a:r>
            <a:r>
              <a:rPr lang="en-ZA" sz="2000" dirty="0" smtClean="0"/>
              <a:t>: die </a:t>
            </a:r>
            <a:r>
              <a:rPr lang="en-ZA" sz="2000" dirty="0" err="1" smtClean="0"/>
              <a:t>lewenspeil</a:t>
            </a:r>
            <a:r>
              <a:rPr lang="en-ZA" sz="2000" dirty="0" smtClean="0"/>
              <a:t> van </a:t>
            </a:r>
            <a:r>
              <a:rPr lang="en-ZA" sz="2000" dirty="0" err="1" smtClean="0"/>
              <a:t>mense</a:t>
            </a:r>
            <a:r>
              <a:rPr lang="en-ZA" sz="2000" dirty="0" smtClean="0"/>
              <a:t> hang in ‘n </a:t>
            </a:r>
            <a:r>
              <a:rPr lang="en-ZA" sz="2000" dirty="0" err="1" smtClean="0"/>
              <a:t>groot</a:t>
            </a:r>
            <a:r>
              <a:rPr lang="en-ZA" sz="2000" dirty="0" smtClean="0"/>
              <a:t> mate van </a:t>
            </a:r>
            <a:r>
              <a:rPr lang="en-ZA" sz="2000" dirty="0" err="1" smtClean="0"/>
              <a:t>ekonomiese</a:t>
            </a:r>
            <a:r>
              <a:rPr lang="en-ZA" sz="2000" dirty="0" smtClean="0"/>
              <a:t> </a:t>
            </a:r>
            <a:r>
              <a:rPr lang="en-ZA" sz="2000" dirty="0" err="1" smtClean="0"/>
              <a:t>ontwikkeling</a:t>
            </a:r>
            <a:r>
              <a:rPr lang="en-ZA" sz="2000" dirty="0" smtClean="0"/>
              <a:t> </a:t>
            </a:r>
            <a:r>
              <a:rPr lang="en-ZA" sz="2000" dirty="0" err="1" smtClean="0"/>
              <a:t>af</a:t>
            </a:r>
            <a:r>
              <a:rPr lang="en-ZA" sz="2000" dirty="0" smtClean="0"/>
              <a:t>, en </a:t>
            </a:r>
            <a:r>
              <a:rPr lang="en-ZA" sz="2000" dirty="0" err="1" smtClean="0"/>
              <a:t>ook</a:t>
            </a:r>
            <a:r>
              <a:rPr lang="en-ZA" sz="2000" dirty="0" smtClean="0"/>
              <a:t> ‘n </a:t>
            </a:r>
            <a:r>
              <a:rPr lang="en-ZA" sz="2000" dirty="0" err="1" smtClean="0"/>
              <a:t>skoon</a:t>
            </a:r>
            <a:r>
              <a:rPr lang="en-ZA" sz="2000" dirty="0" smtClean="0"/>
              <a:t> en </a:t>
            </a:r>
            <a:r>
              <a:rPr lang="en-ZA" sz="2000" dirty="0" err="1" smtClean="0"/>
              <a:t>gesonde</a:t>
            </a:r>
            <a:r>
              <a:rPr lang="en-ZA" sz="2000" dirty="0" smtClean="0"/>
              <a:t> </a:t>
            </a:r>
            <a:r>
              <a:rPr lang="en-ZA" sz="2000" dirty="0" err="1" smtClean="0"/>
              <a:t>omgewing</a:t>
            </a:r>
            <a:r>
              <a:rPr lang="en-ZA" sz="2000" dirty="0" smtClean="0"/>
              <a:t>.</a:t>
            </a:r>
          </a:p>
          <a:p>
            <a:pPr lvl="1"/>
            <a:r>
              <a:rPr lang="en-ZA" sz="2000" dirty="0" err="1" smtClean="0"/>
              <a:t>Omgewings</a:t>
            </a:r>
            <a:r>
              <a:rPr lang="en-ZA" sz="2000" dirty="0" smtClean="0"/>
              <a:t> </a:t>
            </a:r>
            <a:r>
              <a:rPr lang="en-ZA" sz="2000" dirty="0" err="1" smtClean="0"/>
              <a:t>faktore</a:t>
            </a:r>
            <a:r>
              <a:rPr lang="en-ZA" sz="2000" dirty="0" smtClean="0"/>
              <a:t>: </a:t>
            </a:r>
            <a:r>
              <a:rPr lang="en-ZA" sz="2000" dirty="0" err="1" smtClean="0"/>
              <a:t>sonder</a:t>
            </a:r>
            <a:r>
              <a:rPr lang="en-ZA" sz="2000" dirty="0" smtClean="0"/>
              <a:t> die </a:t>
            </a:r>
            <a:r>
              <a:rPr lang="en-ZA" sz="2000" dirty="0" err="1" smtClean="0"/>
              <a:t>omgewing</a:t>
            </a:r>
            <a:r>
              <a:rPr lang="en-ZA" sz="2000" dirty="0" smtClean="0"/>
              <a:t> </a:t>
            </a:r>
            <a:r>
              <a:rPr lang="en-ZA" sz="2000" dirty="0" err="1" smtClean="0"/>
              <a:t>kan</a:t>
            </a:r>
            <a:r>
              <a:rPr lang="en-ZA" sz="2000" dirty="0" smtClean="0"/>
              <a:t> </a:t>
            </a:r>
            <a:r>
              <a:rPr lang="en-ZA" sz="2000" dirty="0" err="1" smtClean="0"/>
              <a:t>nog</a:t>
            </a:r>
            <a:r>
              <a:rPr lang="en-ZA" sz="2000" dirty="0" smtClean="0"/>
              <a:t> die </a:t>
            </a:r>
            <a:r>
              <a:rPr lang="en-ZA" sz="2000" dirty="0" err="1" smtClean="0"/>
              <a:t>samelewing</a:t>
            </a:r>
            <a:r>
              <a:rPr lang="en-ZA" sz="2000" dirty="0" smtClean="0"/>
              <a:t> </a:t>
            </a:r>
            <a:r>
              <a:rPr lang="en-ZA" sz="2000" dirty="0" err="1" smtClean="0"/>
              <a:t>nog</a:t>
            </a:r>
            <a:r>
              <a:rPr lang="en-ZA" sz="2000" dirty="0" smtClean="0"/>
              <a:t> die </a:t>
            </a:r>
            <a:r>
              <a:rPr lang="en-ZA" sz="2000" dirty="0" err="1" smtClean="0"/>
              <a:t>ekonomie</a:t>
            </a:r>
            <a:r>
              <a:rPr lang="en-ZA" sz="2000" dirty="0" smtClean="0"/>
              <a:t> </a:t>
            </a:r>
            <a:r>
              <a:rPr lang="en-ZA" sz="2000" dirty="0" err="1" smtClean="0"/>
              <a:t>bestaan</a:t>
            </a:r>
            <a:r>
              <a:rPr lang="en-ZA" sz="2000" dirty="0" smtClean="0"/>
              <a:t>. </a:t>
            </a:r>
            <a:r>
              <a:rPr lang="en-ZA" sz="2000" dirty="0" err="1" smtClean="0"/>
              <a:t>Dus</a:t>
            </a:r>
            <a:r>
              <a:rPr lang="en-ZA" sz="2000" dirty="0" smtClean="0"/>
              <a:t> </a:t>
            </a:r>
            <a:r>
              <a:rPr lang="en-ZA" sz="2000" dirty="0" err="1" smtClean="0"/>
              <a:t>moet</a:t>
            </a:r>
            <a:r>
              <a:rPr lang="en-ZA" sz="2000" dirty="0" smtClean="0"/>
              <a:t> programme in </a:t>
            </a:r>
            <a:r>
              <a:rPr lang="en-ZA" sz="2000" dirty="0" err="1" smtClean="0"/>
              <a:t>plek</a:t>
            </a:r>
            <a:r>
              <a:rPr lang="en-ZA" sz="2000" dirty="0" smtClean="0"/>
              <a:t> </a:t>
            </a:r>
            <a:r>
              <a:rPr lang="en-ZA" sz="2000" dirty="0" err="1" smtClean="0"/>
              <a:t>gestel</a:t>
            </a:r>
            <a:r>
              <a:rPr lang="en-ZA" sz="2000" dirty="0" smtClean="0"/>
              <a:t> word </a:t>
            </a:r>
            <a:r>
              <a:rPr lang="en-ZA" sz="2000" dirty="0" err="1" smtClean="0"/>
              <a:t>om</a:t>
            </a:r>
            <a:r>
              <a:rPr lang="en-ZA" sz="2000" dirty="0" smtClean="0"/>
              <a:t> die </a:t>
            </a:r>
            <a:r>
              <a:rPr lang="en-ZA" sz="2000" dirty="0" err="1" smtClean="0"/>
              <a:t>omgewing</a:t>
            </a:r>
            <a:r>
              <a:rPr lang="en-ZA" sz="2000" dirty="0" smtClean="0"/>
              <a:t> </a:t>
            </a:r>
            <a:r>
              <a:rPr lang="en-ZA" sz="2000" dirty="0" err="1" smtClean="0"/>
              <a:t>te</a:t>
            </a:r>
            <a:r>
              <a:rPr lang="en-ZA" sz="2000" dirty="0" smtClean="0"/>
              <a:t> </a:t>
            </a:r>
            <a:r>
              <a:rPr lang="en-ZA" sz="2000" dirty="0" err="1" smtClean="0"/>
              <a:t>bewaar</a:t>
            </a:r>
            <a:r>
              <a:rPr lang="en-ZA" sz="2000" dirty="0" smtClean="0"/>
              <a:t>.</a:t>
            </a:r>
            <a:endParaRPr lang="en-ZA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25" y="1843219"/>
            <a:ext cx="6033675" cy="42436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52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u="sng" dirty="0" err="1" smtClean="0"/>
              <a:t>Ontwikkelingsprogramme</a:t>
            </a:r>
            <a:r>
              <a:rPr lang="en-ZA" u="sng" dirty="0" smtClean="0"/>
              <a:t> in </a:t>
            </a:r>
            <a:r>
              <a:rPr lang="en-ZA" u="sng" dirty="0" err="1" smtClean="0"/>
              <a:t>volhoubare</a:t>
            </a:r>
            <a:r>
              <a:rPr lang="en-ZA" u="sng" dirty="0" smtClean="0"/>
              <a:t> </a:t>
            </a:r>
            <a:r>
              <a:rPr lang="en-ZA" u="sng" dirty="0" err="1" smtClean="0"/>
              <a:t>ontwikkeling</a:t>
            </a:r>
            <a:r>
              <a:rPr lang="en-ZA" u="sng" dirty="0" smtClean="0"/>
              <a:t>: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u="sng" dirty="0" err="1" smtClean="0"/>
              <a:t>Onderwys</a:t>
            </a:r>
            <a:r>
              <a:rPr lang="en-ZA" sz="2400" u="sng" dirty="0" smtClean="0"/>
              <a:t> en </a:t>
            </a:r>
            <a:r>
              <a:rPr lang="en-ZA" sz="2400" u="sng" dirty="0" err="1" smtClean="0"/>
              <a:t>opleiding</a:t>
            </a:r>
            <a:endParaRPr lang="en-ZA" sz="2400" u="sng" dirty="0" smtClean="0"/>
          </a:p>
          <a:p>
            <a:pPr lvl="1"/>
            <a:r>
              <a:rPr lang="en-ZA" sz="2000" dirty="0" err="1" smtClean="0"/>
              <a:t>Opvoedings</a:t>
            </a:r>
            <a:r>
              <a:rPr lang="en-ZA" sz="2000" dirty="0" smtClean="0"/>
              <a:t>- en </a:t>
            </a:r>
            <a:r>
              <a:rPr lang="en-ZA" sz="2000" dirty="0" err="1" smtClean="0"/>
              <a:t>opleidingsprogramme</a:t>
            </a:r>
            <a:r>
              <a:rPr lang="en-ZA" sz="2000" dirty="0" smtClean="0"/>
              <a:t> </a:t>
            </a:r>
            <a:r>
              <a:rPr lang="en-ZA" sz="2000" dirty="0" err="1" smtClean="0"/>
              <a:t>moet</a:t>
            </a:r>
            <a:r>
              <a:rPr lang="en-ZA" sz="2000" dirty="0" smtClean="0"/>
              <a:t> </a:t>
            </a:r>
            <a:r>
              <a:rPr lang="en-ZA" sz="2000" dirty="0" err="1" smtClean="0"/>
              <a:t>opgestel</a:t>
            </a:r>
            <a:r>
              <a:rPr lang="en-ZA" sz="2000" dirty="0" smtClean="0"/>
              <a:t> word </a:t>
            </a:r>
            <a:r>
              <a:rPr lang="en-ZA" sz="2000" dirty="0" err="1" smtClean="0"/>
              <a:t>wat</a:t>
            </a:r>
            <a:r>
              <a:rPr lang="en-ZA" sz="2000" dirty="0" smtClean="0"/>
              <a:t> op </a:t>
            </a:r>
            <a:r>
              <a:rPr lang="en-ZA" sz="2000" dirty="0" err="1" smtClean="0"/>
              <a:t>volhoubare</a:t>
            </a:r>
            <a:r>
              <a:rPr lang="en-ZA" sz="2000" dirty="0" smtClean="0"/>
              <a:t> </a:t>
            </a:r>
            <a:r>
              <a:rPr lang="en-ZA" sz="2000" dirty="0" err="1" smtClean="0"/>
              <a:t>ontwikkeling</a:t>
            </a:r>
            <a:r>
              <a:rPr lang="en-ZA" sz="2000" dirty="0" smtClean="0"/>
              <a:t> </a:t>
            </a:r>
            <a:r>
              <a:rPr lang="en-ZA" sz="2000" dirty="0" err="1" smtClean="0"/>
              <a:t>fokus</a:t>
            </a:r>
            <a:r>
              <a:rPr lang="en-ZA" sz="2000" dirty="0" smtClean="0"/>
              <a:t>.</a:t>
            </a:r>
          </a:p>
          <a:p>
            <a:pPr lvl="1"/>
            <a:r>
              <a:rPr lang="en-ZA" sz="2000" dirty="0" err="1" smtClean="0"/>
              <a:t>Opvoeding</a:t>
            </a:r>
            <a:r>
              <a:rPr lang="en-ZA" sz="2000" dirty="0" smtClean="0"/>
              <a:t> </a:t>
            </a:r>
            <a:r>
              <a:rPr lang="en-ZA" sz="2000" dirty="0" err="1" smtClean="0"/>
              <a:t>vir</a:t>
            </a:r>
            <a:r>
              <a:rPr lang="en-ZA" sz="2000" dirty="0" smtClean="0"/>
              <a:t> </a:t>
            </a:r>
            <a:r>
              <a:rPr lang="en-ZA" sz="2000" dirty="0" err="1" smtClean="0"/>
              <a:t>volhoubare</a:t>
            </a:r>
            <a:r>
              <a:rPr lang="en-ZA" sz="2000" dirty="0" smtClean="0"/>
              <a:t> </a:t>
            </a:r>
            <a:r>
              <a:rPr lang="en-ZA" sz="2000" dirty="0" err="1" smtClean="0"/>
              <a:t>ontwikkeling</a:t>
            </a:r>
            <a:r>
              <a:rPr lang="en-ZA" sz="2000" dirty="0" smtClean="0"/>
              <a:t> </a:t>
            </a:r>
            <a:r>
              <a:rPr lang="en-ZA" sz="2000" dirty="0" err="1" smtClean="0"/>
              <a:t>beteken</a:t>
            </a:r>
            <a:r>
              <a:rPr lang="en-ZA" sz="2000" dirty="0" smtClean="0"/>
              <a:t> die </a:t>
            </a:r>
            <a:r>
              <a:rPr lang="en-ZA" sz="2000" dirty="0" err="1" smtClean="0"/>
              <a:t>insluiting</a:t>
            </a:r>
            <a:r>
              <a:rPr lang="en-ZA" sz="2000" dirty="0" smtClean="0"/>
              <a:t> van kern- </a:t>
            </a:r>
            <a:r>
              <a:rPr lang="en-ZA" sz="2000" dirty="0" err="1" smtClean="0"/>
              <a:t>volhoubare</a:t>
            </a:r>
            <a:r>
              <a:rPr lang="en-ZA" sz="2000" dirty="0" smtClean="0"/>
              <a:t> </a:t>
            </a:r>
            <a:r>
              <a:rPr lang="en-ZA" sz="2000" dirty="0" err="1" smtClean="0"/>
              <a:t>ontwikkelingsaangeleenthede</a:t>
            </a:r>
            <a:r>
              <a:rPr lang="en-ZA" sz="2000" dirty="0" smtClean="0"/>
              <a:t> in </a:t>
            </a:r>
            <a:r>
              <a:rPr lang="en-ZA" sz="2000" dirty="0" err="1" smtClean="0"/>
              <a:t>onderrig</a:t>
            </a:r>
            <a:r>
              <a:rPr lang="en-ZA" sz="2000" dirty="0" smtClean="0"/>
              <a:t> en leer, </a:t>
            </a:r>
            <a:r>
              <a:rPr lang="en-ZA" sz="2000" dirty="0" err="1" smtClean="0"/>
              <a:t>soos</a:t>
            </a:r>
            <a:r>
              <a:rPr lang="en-ZA" sz="2000" dirty="0" smtClean="0"/>
              <a:t> </a:t>
            </a:r>
            <a:r>
              <a:rPr lang="en-ZA" sz="2000" dirty="0" err="1" smtClean="0"/>
              <a:t>klimaatsverandering</a:t>
            </a:r>
            <a:r>
              <a:rPr lang="en-ZA" sz="2000" dirty="0" smtClean="0"/>
              <a:t>, </a:t>
            </a:r>
            <a:r>
              <a:rPr lang="en-ZA" sz="2000" dirty="0" err="1" smtClean="0"/>
              <a:t>risiko’s</a:t>
            </a:r>
            <a:r>
              <a:rPr lang="en-ZA" sz="2000" dirty="0" smtClean="0"/>
              <a:t> </a:t>
            </a:r>
            <a:r>
              <a:rPr lang="en-ZA" sz="2000" dirty="0" err="1" smtClean="0"/>
              <a:t>vir</a:t>
            </a:r>
            <a:r>
              <a:rPr lang="en-ZA" sz="2000" dirty="0" smtClean="0"/>
              <a:t> </a:t>
            </a:r>
            <a:r>
              <a:rPr lang="en-ZA" sz="2000" dirty="0" err="1" smtClean="0"/>
              <a:t>rampe</a:t>
            </a:r>
            <a:r>
              <a:rPr lang="en-ZA" sz="2000" dirty="0" smtClean="0"/>
              <a:t>, </a:t>
            </a:r>
            <a:r>
              <a:rPr lang="en-ZA" sz="2000" dirty="0" err="1" smtClean="0"/>
              <a:t>biodiversiteit</a:t>
            </a:r>
            <a:r>
              <a:rPr lang="en-ZA" sz="2000" dirty="0" smtClean="0"/>
              <a:t>, </a:t>
            </a:r>
            <a:r>
              <a:rPr lang="en-ZA" sz="2000" dirty="0" err="1" smtClean="0"/>
              <a:t>armoedeverligting</a:t>
            </a:r>
            <a:r>
              <a:rPr lang="en-ZA" sz="2000" dirty="0" smtClean="0"/>
              <a:t> en </a:t>
            </a:r>
            <a:r>
              <a:rPr lang="en-ZA" sz="2000" dirty="0" err="1" smtClean="0"/>
              <a:t>volhoubare</a:t>
            </a:r>
            <a:r>
              <a:rPr lang="en-ZA" sz="2000" dirty="0" smtClean="0"/>
              <a:t> </a:t>
            </a:r>
            <a:r>
              <a:rPr lang="en-ZA" sz="2000" dirty="0" err="1" smtClean="0"/>
              <a:t>gebruik</a:t>
            </a:r>
            <a:endParaRPr lang="en-ZA" sz="2000" dirty="0" smtClean="0"/>
          </a:p>
          <a:p>
            <a:pPr>
              <a:buNone/>
            </a:pPr>
            <a:endParaRPr lang="en-ZA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36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/>
              <a:t> </a:t>
            </a:r>
            <a:r>
              <a:rPr lang="en-ZA" u="sng" dirty="0" err="1"/>
              <a:t>Landelike</a:t>
            </a:r>
            <a:r>
              <a:rPr lang="en-ZA" u="sng" dirty="0"/>
              <a:t> </a:t>
            </a:r>
            <a:r>
              <a:rPr lang="en-ZA" u="sng" dirty="0" err="1" smtClean="0"/>
              <a:t>ontwikkelingsprogramme</a:t>
            </a:r>
            <a:r>
              <a:rPr lang="en-ZA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ZA" sz="2800" dirty="0" err="1" smtClean="0"/>
              <a:t>Ontwikkelingsprogramme</a:t>
            </a:r>
            <a:r>
              <a:rPr lang="en-ZA" sz="2800" dirty="0" smtClean="0"/>
              <a:t> </a:t>
            </a:r>
            <a:r>
              <a:rPr lang="en-ZA" sz="2800" dirty="0" err="1" smtClean="0"/>
              <a:t>behels</a:t>
            </a:r>
            <a:r>
              <a:rPr lang="en-ZA" sz="2800" dirty="0" smtClean="0"/>
              <a:t> </a:t>
            </a:r>
            <a:r>
              <a:rPr lang="en-ZA" sz="2800" dirty="0" err="1" smtClean="0"/>
              <a:t>onder</a:t>
            </a:r>
            <a:r>
              <a:rPr lang="en-ZA" sz="2800" dirty="0" smtClean="0"/>
              <a:t> </a:t>
            </a:r>
            <a:r>
              <a:rPr lang="en-ZA" sz="2800" dirty="0" err="1" smtClean="0"/>
              <a:t>meer</a:t>
            </a:r>
            <a:r>
              <a:rPr lang="en-ZA" sz="2800" dirty="0" smtClean="0"/>
              <a:t> die </a:t>
            </a:r>
            <a:r>
              <a:rPr lang="en-ZA" sz="2800" dirty="0" err="1" smtClean="0"/>
              <a:t>verbetering</a:t>
            </a:r>
            <a:r>
              <a:rPr lang="en-ZA" sz="2800" dirty="0" smtClean="0"/>
              <a:t> van:</a:t>
            </a:r>
          </a:p>
          <a:p>
            <a:pPr lvl="2"/>
            <a:r>
              <a:rPr lang="en-ZA" sz="2000" dirty="0" err="1" smtClean="0"/>
              <a:t>Paaie</a:t>
            </a:r>
            <a:r>
              <a:rPr lang="en-ZA" sz="2000" dirty="0" smtClean="0"/>
              <a:t>, </a:t>
            </a:r>
            <a:r>
              <a:rPr lang="en-ZA" sz="2000" dirty="0" err="1" smtClean="0"/>
              <a:t>gemeenskapstuine</a:t>
            </a:r>
            <a:r>
              <a:rPr lang="en-ZA" sz="2000" dirty="0" smtClean="0"/>
              <a:t>, </a:t>
            </a:r>
            <a:r>
              <a:rPr lang="en-ZA" sz="2000" dirty="0" err="1" smtClean="0"/>
              <a:t>elektrisiteit</a:t>
            </a:r>
            <a:r>
              <a:rPr lang="en-ZA" sz="2000" dirty="0" smtClean="0"/>
              <a:t> </a:t>
            </a:r>
            <a:r>
              <a:rPr lang="en-ZA" sz="2000" dirty="0" err="1" smtClean="0"/>
              <a:t>en</a:t>
            </a:r>
            <a:r>
              <a:rPr lang="en-ZA" sz="2000" dirty="0" smtClean="0"/>
              <a:t> </a:t>
            </a:r>
            <a:r>
              <a:rPr lang="en-ZA" sz="2000" dirty="0" err="1" smtClean="0"/>
              <a:t>kommunikasienetwerke</a:t>
            </a:r>
            <a:r>
              <a:rPr lang="en-ZA" sz="2000" dirty="0" smtClean="0"/>
              <a:t>.</a:t>
            </a:r>
          </a:p>
          <a:p>
            <a:pPr lvl="2"/>
            <a:r>
              <a:rPr lang="en-ZA" sz="2000" dirty="0" err="1" smtClean="0"/>
              <a:t>Sanitasie</a:t>
            </a:r>
            <a:r>
              <a:rPr lang="en-ZA" sz="2000" dirty="0" smtClean="0"/>
              <a:t>, om </a:t>
            </a:r>
            <a:r>
              <a:rPr lang="en-ZA" sz="2000" dirty="0" err="1" smtClean="0"/>
              <a:t>gesondheidsomstandighede</a:t>
            </a:r>
            <a:r>
              <a:rPr lang="en-ZA" sz="2000" dirty="0" smtClean="0"/>
              <a:t> </a:t>
            </a:r>
            <a:r>
              <a:rPr lang="en-ZA" sz="2000" dirty="0" err="1" smtClean="0"/>
              <a:t>te</a:t>
            </a:r>
            <a:r>
              <a:rPr lang="en-ZA" sz="2000" dirty="0" smtClean="0"/>
              <a:t> </a:t>
            </a:r>
            <a:r>
              <a:rPr lang="en-ZA" sz="2000" dirty="0" err="1" smtClean="0"/>
              <a:t>verbeter</a:t>
            </a:r>
            <a:r>
              <a:rPr lang="en-ZA" sz="2000" dirty="0" smtClean="0"/>
              <a:t>.</a:t>
            </a:r>
          </a:p>
          <a:p>
            <a:pPr lvl="2"/>
            <a:r>
              <a:rPr lang="en-ZA" sz="2000" dirty="0" err="1" smtClean="0"/>
              <a:t>Toegang</a:t>
            </a:r>
            <a:r>
              <a:rPr lang="en-ZA" sz="2000" dirty="0" smtClean="0"/>
              <a:t> tot </a:t>
            </a:r>
            <a:r>
              <a:rPr lang="en-ZA" sz="2000" dirty="0" err="1" smtClean="0"/>
              <a:t>hulpbronne</a:t>
            </a:r>
            <a:r>
              <a:rPr lang="en-ZA" sz="2000" dirty="0" smtClean="0"/>
              <a:t> </a:t>
            </a:r>
            <a:r>
              <a:rPr lang="en-ZA" sz="2000" dirty="0" err="1" smtClean="0"/>
              <a:t>soos</a:t>
            </a:r>
            <a:r>
              <a:rPr lang="en-ZA" sz="2000" dirty="0" smtClean="0"/>
              <a:t> </a:t>
            </a:r>
            <a:r>
              <a:rPr lang="en-ZA" sz="2000" dirty="0" err="1" smtClean="0"/>
              <a:t>klinieke</a:t>
            </a:r>
            <a:r>
              <a:rPr lang="en-ZA" sz="2000" dirty="0" smtClean="0"/>
              <a:t>, </a:t>
            </a:r>
            <a:r>
              <a:rPr lang="en-ZA" sz="2000" dirty="0" err="1" smtClean="0"/>
              <a:t>biblioteke</a:t>
            </a:r>
            <a:r>
              <a:rPr lang="en-ZA" sz="2000" dirty="0" smtClean="0"/>
              <a:t> en </a:t>
            </a:r>
            <a:r>
              <a:rPr lang="en-ZA" sz="2000" dirty="0" err="1" smtClean="0"/>
              <a:t>onderrig</a:t>
            </a:r>
            <a:r>
              <a:rPr lang="en-ZA" sz="2000" dirty="0" smtClean="0"/>
              <a:t> en </a:t>
            </a:r>
            <a:r>
              <a:rPr lang="en-ZA" sz="2000" dirty="0" err="1" smtClean="0"/>
              <a:t>opleiding</a:t>
            </a:r>
            <a:r>
              <a:rPr lang="en-ZA" sz="2000" dirty="0" smtClean="0"/>
              <a:t> </a:t>
            </a:r>
            <a:r>
              <a:rPr lang="en-ZA" sz="2000" dirty="0" err="1" smtClean="0"/>
              <a:t>vir</a:t>
            </a:r>
            <a:r>
              <a:rPr lang="en-ZA" sz="2000" dirty="0" smtClean="0"/>
              <a:t> </a:t>
            </a:r>
            <a:r>
              <a:rPr lang="en-ZA" sz="2000" dirty="0" err="1" smtClean="0"/>
              <a:t>volwassenes</a:t>
            </a:r>
            <a:r>
              <a:rPr lang="en-ZA" sz="2000" dirty="0" smtClean="0"/>
              <a:t>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76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err="1"/>
              <a:t>Gemeenskapsgebaseerde</a:t>
            </a:r>
            <a:r>
              <a:rPr lang="en-ZA" u="sng" dirty="0"/>
              <a:t> </a:t>
            </a:r>
            <a:r>
              <a:rPr lang="en-ZA" u="sng" dirty="0" err="1" smtClean="0"/>
              <a:t>inisiatiewe</a:t>
            </a:r>
            <a:r>
              <a:rPr lang="en-ZA" u="sng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ZA" sz="2000" dirty="0" smtClean="0"/>
              <a:t>Met </a:t>
            </a:r>
            <a:r>
              <a:rPr lang="en-ZA" sz="2000" dirty="0" err="1" smtClean="0"/>
              <a:t>gemeenskapsprogramme</a:t>
            </a:r>
            <a:r>
              <a:rPr lang="en-ZA" sz="2000" dirty="0" smtClean="0"/>
              <a:t> word </a:t>
            </a:r>
            <a:r>
              <a:rPr lang="en-ZA" sz="2000" dirty="0" err="1" smtClean="0"/>
              <a:t>probeer</a:t>
            </a:r>
            <a:r>
              <a:rPr lang="en-ZA" sz="2000" dirty="0" smtClean="0"/>
              <a:t> om </a:t>
            </a:r>
            <a:r>
              <a:rPr lang="en-ZA" sz="2000" dirty="0" err="1" smtClean="0"/>
              <a:t>volhoubare</a:t>
            </a:r>
            <a:r>
              <a:rPr lang="en-ZA" sz="2000" dirty="0" smtClean="0"/>
              <a:t> </a:t>
            </a:r>
            <a:r>
              <a:rPr lang="en-ZA" sz="2000" dirty="0" err="1" smtClean="0"/>
              <a:t>langtermynvoordele</a:t>
            </a:r>
            <a:r>
              <a:rPr lang="en-ZA" sz="2000" dirty="0" smtClean="0"/>
              <a:t> </a:t>
            </a:r>
            <a:r>
              <a:rPr lang="en-ZA" sz="2000" dirty="0" err="1" smtClean="0"/>
              <a:t>te</a:t>
            </a:r>
            <a:r>
              <a:rPr lang="en-ZA" sz="2000" dirty="0" smtClean="0"/>
              <a:t> </a:t>
            </a:r>
            <a:r>
              <a:rPr lang="en-ZA" sz="2000" dirty="0" err="1" smtClean="0"/>
              <a:t>lewer</a:t>
            </a:r>
            <a:r>
              <a:rPr lang="en-ZA" sz="2000" dirty="0" smtClean="0"/>
              <a:t> wat ‘n </a:t>
            </a:r>
            <a:r>
              <a:rPr lang="en-ZA" sz="2000" dirty="0" err="1" smtClean="0"/>
              <a:t>positiewe</a:t>
            </a:r>
            <a:r>
              <a:rPr lang="en-ZA" sz="2000" dirty="0" smtClean="0"/>
              <a:t> </a:t>
            </a:r>
            <a:r>
              <a:rPr lang="en-ZA" sz="2000" dirty="0" err="1" smtClean="0"/>
              <a:t>invloed</a:t>
            </a:r>
            <a:r>
              <a:rPr lang="en-ZA" sz="2000" dirty="0" smtClean="0"/>
              <a:t> op </a:t>
            </a:r>
            <a:r>
              <a:rPr lang="en-ZA" sz="2000" dirty="0" err="1" smtClean="0"/>
              <a:t>gemeenskappe</a:t>
            </a:r>
            <a:r>
              <a:rPr lang="en-ZA" sz="2000" dirty="0" smtClean="0"/>
              <a:t> het.</a:t>
            </a:r>
          </a:p>
          <a:p>
            <a:pPr lvl="1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69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09" y="372297"/>
            <a:ext cx="8229600" cy="1016081"/>
          </a:xfrm>
        </p:spPr>
        <p:txBody>
          <a:bodyPr>
            <a:normAutofit/>
          </a:bodyPr>
          <a:lstStyle/>
          <a:p>
            <a:pPr algn="ctr"/>
            <a:r>
              <a:rPr lang="en-ZA" dirty="0" err="1" smtClean="0"/>
              <a:t>Geleenthede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</a:t>
            </a:r>
            <a:r>
              <a:rPr lang="en-ZA" dirty="0" err="1" smtClean="0"/>
              <a:t>ontwikkeling</a:t>
            </a:r>
            <a:r>
              <a:rPr lang="en-ZA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27" y="1817529"/>
            <a:ext cx="9428329" cy="4281343"/>
          </a:xfrm>
        </p:spPr>
        <p:txBody>
          <a:bodyPr/>
          <a:lstStyle/>
          <a:p>
            <a:r>
              <a:rPr lang="en-ZA" sz="2800" b="1" u="sng" dirty="0" err="1" smtClean="0"/>
              <a:t>Nuwe</a:t>
            </a:r>
            <a:r>
              <a:rPr lang="en-ZA" sz="2800" b="1" u="sng" dirty="0" smtClean="0"/>
              <a:t> </a:t>
            </a:r>
            <a:r>
              <a:rPr lang="en-ZA" sz="2800" b="1" u="sng" dirty="0" err="1" smtClean="0"/>
              <a:t>woorde</a:t>
            </a:r>
            <a:r>
              <a:rPr lang="en-ZA" sz="2800" b="1" u="sng" dirty="0" smtClean="0"/>
              <a:t>: </a:t>
            </a:r>
          </a:p>
          <a:p>
            <a:pPr lvl="1"/>
            <a:r>
              <a:rPr lang="en-ZA" sz="2400" dirty="0" err="1" smtClean="0"/>
              <a:t>Uitbuiting</a:t>
            </a:r>
            <a:r>
              <a:rPr lang="en-ZA" sz="2400" dirty="0" smtClean="0"/>
              <a:t>: </a:t>
            </a:r>
            <a:r>
              <a:rPr lang="en-ZA" sz="2400" dirty="0" err="1" smtClean="0"/>
              <a:t>wanneer</a:t>
            </a:r>
            <a:r>
              <a:rPr lang="en-ZA" sz="2400" dirty="0" smtClean="0"/>
              <a:t> ‘n </a:t>
            </a:r>
            <a:r>
              <a:rPr lang="en-ZA" sz="2400" dirty="0" err="1" smtClean="0"/>
              <a:t>mens</a:t>
            </a:r>
            <a:r>
              <a:rPr lang="en-ZA" sz="2400" dirty="0" smtClean="0"/>
              <a:t> of </a:t>
            </a:r>
            <a:r>
              <a:rPr lang="en-ZA" sz="2400" dirty="0" err="1" smtClean="0"/>
              <a:t>regering</a:t>
            </a:r>
            <a:r>
              <a:rPr lang="en-ZA" sz="2400" dirty="0" smtClean="0"/>
              <a:t> </a:t>
            </a:r>
            <a:r>
              <a:rPr lang="en-ZA" sz="2400" dirty="0" err="1" smtClean="0"/>
              <a:t>gebruik</a:t>
            </a:r>
            <a:r>
              <a:rPr lang="en-ZA" sz="2400" dirty="0" smtClean="0"/>
              <a:t> of </a:t>
            </a:r>
            <a:r>
              <a:rPr lang="en-ZA" sz="2400" dirty="0" err="1" smtClean="0"/>
              <a:t>misbruik</a:t>
            </a:r>
            <a:r>
              <a:rPr lang="en-ZA" sz="2400" dirty="0" smtClean="0"/>
              <a:t> word met die </a:t>
            </a:r>
            <a:r>
              <a:rPr lang="en-ZA" sz="2400" dirty="0" err="1" smtClean="0"/>
              <a:t>doel</a:t>
            </a:r>
            <a:r>
              <a:rPr lang="en-ZA" sz="2400" dirty="0" smtClean="0"/>
              <a:t> om </a:t>
            </a:r>
            <a:r>
              <a:rPr lang="en-ZA" sz="2400" dirty="0" err="1" smtClean="0"/>
              <a:t>maklik</a:t>
            </a:r>
            <a:r>
              <a:rPr lang="en-ZA" sz="2400" dirty="0" smtClean="0"/>
              <a:t> wins </a:t>
            </a:r>
            <a:r>
              <a:rPr lang="en-ZA" sz="2400" dirty="0" err="1" smtClean="0"/>
              <a:t>te</a:t>
            </a:r>
            <a:r>
              <a:rPr lang="en-ZA" sz="2400" dirty="0" smtClean="0"/>
              <a:t> </a:t>
            </a:r>
            <a:r>
              <a:rPr lang="en-ZA" sz="2400" dirty="0" err="1" smtClean="0"/>
              <a:t>maak</a:t>
            </a:r>
            <a:r>
              <a:rPr lang="en-ZA" sz="2400" dirty="0" smtClean="0"/>
              <a:t>.</a:t>
            </a:r>
          </a:p>
          <a:p>
            <a:pPr lvl="1"/>
            <a:r>
              <a:rPr lang="en-ZA" sz="2400" dirty="0" err="1" smtClean="0"/>
              <a:t>Selfonderhoudend</a:t>
            </a:r>
            <a:r>
              <a:rPr lang="en-ZA" sz="2400" dirty="0" smtClean="0"/>
              <a:t>: </a:t>
            </a:r>
            <a:r>
              <a:rPr lang="en-ZA" sz="2400" dirty="0" err="1" smtClean="0"/>
              <a:t>mense</a:t>
            </a:r>
            <a:r>
              <a:rPr lang="en-ZA" sz="2400" dirty="0" smtClean="0"/>
              <a:t> wat self in </a:t>
            </a:r>
            <a:r>
              <a:rPr lang="en-ZA" sz="2400" dirty="0" err="1" smtClean="0"/>
              <a:t>hul</a:t>
            </a:r>
            <a:r>
              <a:rPr lang="en-ZA" sz="2400" dirty="0" smtClean="0"/>
              <a:t> </a:t>
            </a:r>
            <a:r>
              <a:rPr lang="en-ZA" sz="2400" dirty="0" err="1" smtClean="0"/>
              <a:t>behoeftes</a:t>
            </a:r>
            <a:r>
              <a:rPr lang="en-ZA" sz="2400" dirty="0" smtClean="0"/>
              <a:t> </a:t>
            </a:r>
            <a:r>
              <a:rPr lang="en-ZA" sz="2400" dirty="0" err="1" smtClean="0"/>
              <a:t>kan</a:t>
            </a:r>
            <a:r>
              <a:rPr lang="en-ZA" sz="2400" dirty="0" smtClean="0"/>
              <a:t> </a:t>
            </a:r>
            <a:r>
              <a:rPr lang="en-ZA" sz="2400" dirty="0" err="1" smtClean="0"/>
              <a:t>voorsien</a:t>
            </a:r>
            <a:r>
              <a:rPr lang="en-ZA" sz="2400" dirty="0" smtClean="0"/>
              <a:t> </a:t>
            </a:r>
            <a:r>
              <a:rPr lang="en-ZA" sz="2400" dirty="0" err="1" smtClean="0"/>
              <a:t>sonder</a:t>
            </a:r>
            <a:r>
              <a:rPr lang="en-ZA" sz="2400" dirty="0" smtClean="0"/>
              <a:t> om van </a:t>
            </a:r>
            <a:r>
              <a:rPr lang="en-ZA" sz="2400" dirty="0" err="1" smtClean="0"/>
              <a:t>ander</a:t>
            </a:r>
            <a:r>
              <a:rPr lang="en-ZA" sz="2400" dirty="0" smtClean="0"/>
              <a:t> </a:t>
            </a:r>
            <a:r>
              <a:rPr lang="en-ZA" sz="2400" dirty="0" err="1" smtClean="0"/>
              <a:t>afhanklik</a:t>
            </a:r>
            <a:r>
              <a:rPr lang="en-ZA" sz="2400" dirty="0" smtClean="0"/>
              <a:t> </a:t>
            </a:r>
            <a:r>
              <a:rPr lang="en-ZA" sz="2400" dirty="0" err="1" smtClean="0"/>
              <a:t>te</a:t>
            </a:r>
            <a:r>
              <a:rPr lang="en-ZA" sz="2400" dirty="0" smtClean="0"/>
              <a:t> wees.</a:t>
            </a:r>
          </a:p>
          <a:p>
            <a:pPr lvl="1"/>
            <a:r>
              <a:rPr lang="en-ZA" sz="2400" dirty="0" err="1"/>
              <a:t>Degradering</a:t>
            </a:r>
            <a:r>
              <a:rPr lang="en-ZA" sz="2400" dirty="0"/>
              <a:t>: </a:t>
            </a:r>
            <a:r>
              <a:rPr lang="en-ZA" sz="2400" dirty="0" err="1"/>
              <a:t>skade</a:t>
            </a:r>
            <a:r>
              <a:rPr lang="en-ZA" sz="2400" dirty="0"/>
              <a:t> </a:t>
            </a:r>
            <a:r>
              <a:rPr lang="en-ZA" sz="2400" dirty="0" err="1"/>
              <a:t>en</a:t>
            </a:r>
            <a:r>
              <a:rPr lang="en-ZA" sz="2400" dirty="0"/>
              <a:t> </a:t>
            </a:r>
            <a:r>
              <a:rPr lang="en-ZA" sz="2400" dirty="0" err="1" smtClean="0"/>
              <a:t>misbruik</a:t>
            </a:r>
            <a:r>
              <a:rPr lang="en-ZA" sz="2400" dirty="0" smtClean="0"/>
              <a:t>.</a:t>
            </a:r>
            <a:endParaRPr lang="en-ZA" sz="2400" dirty="0"/>
          </a:p>
          <a:p>
            <a:pPr lvl="1"/>
            <a:r>
              <a:rPr lang="en-ZA" sz="2400" dirty="0" err="1"/>
              <a:t>Kweekhuisgas</a:t>
            </a:r>
            <a:r>
              <a:rPr lang="en-ZA" sz="2400" dirty="0"/>
              <a:t>: gas in die </a:t>
            </a:r>
            <a:r>
              <a:rPr lang="en-ZA" sz="2400" dirty="0" err="1"/>
              <a:t>atmosfeer</a:t>
            </a:r>
            <a:r>
              <a:rPr lang="en-ZA" sz="2400" dirty="0"/>
              <a:t> wat </a:t>
            </a:r>
            <a:r>
              <a:rPr lang="en-ZA" sz="2400" dirty="0" err="1"/>
              <a:t>hitte</a:t>
            </a:r>
            <a:r>
              <a:rPr lang="en-ZA" sz="2400" dirty="0"/>
              <a:t> van die </a:t>
            </a:r>
            <a:r>
              <a:rPr lang="en-ZA" sz="2400" dirty="0" err="1"/>
              <a:t>grond</a:t>
            </a:r>
            <a:r>
              <a:rPr lang="en-ZA" sz="2400" dirty="0"/>
              <a:t> </a:t>
            </a:r>
            <a:r>
              <a:rPr lang="en-ZA" sz="2400" dirty="0" err="1"/>
              <a:t>vasvang</a:t>
            </a:r>
            <a:r>
              <a:rPr lang="en-ZA" sz="2400" dirty="0"/>
              <a:t> </a:t>
            </a:r>
            <a:r>
              <a:rPr lang="en-ZA" sz="2400" dirty="0" err="1"/>
              <a:t>en</a:t>
            </a:r>
            <a:r>
              <a:rPr lang="en-ZA" sz="2400" dirty="0"/>
              <a:t> </a:t>
            </a:r>
            <a:r>
              <a:rPr lang="en-ZA" sz="2400" dirty="0" err="1"/>
              <a:t>vrystel</a:t>
            </a:r>
            <a:r>
              <a:rPr lang="en-ZA" sz="2400" dirty="0"/>
              <a:t>.</a:t>
            </a:r>
          </a:p>
          <a:p>
            <a:pPr lvl="1"/>
            <a:r>
              <a:rPr lang="en-ZA" sz="2400" dirty="0" err="1"/>
              <a:t>Herwin</a:t>
            </a:r>
            <a:r>
              <a:rPr lang="en-ZA" sz="2400" dirty="0"/>
              <a:t>: </a:t>
            </a:r>
            <a:r>
              <a:rPr lang="en-ZA" sz="2400" dirty="0" err="1"/>
              <a:t>afval</a:t>
            </a:r>
            <a:r>
              <a:rPr lang="en-ZA" sz="2400" dirty="0"/>
              <a:t> tot </a:t>
            </a:r>
            <a:r>
              <a:rPr lang="en-ZA" sz="2400" dirty="0" err="1"/>
              <a:t>bruikbare</a:t>
            </a:r>
            <a:r>
              <a:rPr lang="en-ZA" sz="2400" dirty="0"/>
              <a:t> </a:t>
            </a:r>
            <a:r>
              <a:rPr lang="en-ZA" sz="2400" dirty="0" err="1"/>
              <a:t>materiaal</a:t>
            </a:r>
            <a:r>
              <a:rPr lang="en-ZA" sz="2400" dirty="0"/>
              <a:t> </a:t>
            </a:r>
            <a:r>
              <a:rPr lang="en-ZA" sz="2400" dirty="0" err="1"/>
              <a:t>verwerk</a:t>
            </a:r>
            <a:r>
              <a:rPr lang="en-ZA" sz="2400" dirty="0"/>
              <a:t>.</a:t>
            </a:r>
          </a:p>
          <a:p>
            <a:pPr lvl="1"/>
            <a:r>
              <a:rPr lang="en-ZA" sz="2400" dirty="0"/>
              <a:t>Bio-</a:t>
            </a:r>
            <a:r>
              <a:rPr lang="en-ZA" sz="2400" dirty="0" err="1"/>
              <a:t>energie</a:t>
            </a:r>
            <a:r>
              <a:rPr lang="en-ZA" sz="2400" dirty="0"/>
              <a:t>: </a:t>
            </a:r>
            <a:r>
              <a:rPr lang="en-ZA" sz="2400" dirty="0" err="1"/>
              <a:t>hernubare</a:t>
            </a:r>
            <a:r>
              <a:rPr lang="en-ZA" sz="2400" dirty="0"/>
              <a:t> </a:t>
            </a:r>
            <a:r>
              <a:rPr lang="en-ZA" sz="2400" dirty="0" err="1"/>
              <a:t>energie</a:t>
            </a:r>
            <a:r>
              <a:rPr lang="en-ZA" sz="2400" dirty="0"/>
              <a:t> wat van </a:t>
            </a:r>
            <a:r>
              <a:rPr lang="en-ZA" sz="2400" dirty="0" err="1"/>
              <a:t>natuurlike</a:t>
            </a:r>
            <a:r>
              <a:rPr lang="en-ZA" sz="2400" dirty="0"/>
              <a:t> </a:t>
            </a:r>
            <a:r>
              <a:rPr lang="en-ZA" sz="2400" dirty="0" err="1"/>
              <a:t>materiale</a:t>
            </a:r>
            <a:r>
              <a:rPr lang="en-ZA" sz="2400" dirty="0"/>
              <a:t> </a:t>
            </a:r>
            <a:r>
              <a:rPr lang="en-ZA" sz="2400" dirty="0" err="1"/>
              <a:t>soos</a:t>
            </a:r>
            <a:r>
              <a:rPr lang="en-ZA" sz="2400" dirty="0"/>
              <a:t> </a:t>
            </a:r>
            <a:r>
              <a:rPr lang="en-ZA" sz="2400" dirty="0" err="1"/>
              <a:t>plante</a:t>
            </a:r>
            <a:r>
              <a:rPr lang="en-ZA" sz="2400" dirty="0"/>
              <a:t>, </a:t>
            </a:r>
            <a:r>
              <a:rPr lang="en-ZA" sz="2400" dirty="0" err="1"/>
              <a:t>landbou</a:t>
            </a:r>
            <a:r>
              <a:rPr lang="en-ZA" sz="2400" dirty="0"/>
              <a:t>- of </a:t>
            </a:r>
            <a:r>
              <a:rPr lang="en-ZA" sz="2400" dirty="0" err="1"/>
              <a:t>stedelike</a:t>
            </a:r>
            <a:r>
              <a:rPr lang="en-ZA" sz="2400" dirty="0"/>
              <a:t> </a:t>
            </a:r>
            <a:r>
              <a:rPr lang="en-ZA" sz="2400" dirty="0" err="1"/>
              <a:t>afval</a:t>
            </a:r>
            <a:r>
              <a:rPr lang="en-ZA" sz="2400" dirty="0"/>
              <a:t> </a:t>
            </a:r>
            <a:r>
              <a:rPr lang="en-ZA" sz="2400" dirty="0" err="1"/>
              <a:t>verwerk</a:t>
            </a:r>
            <a:r>
              <a:rPr lang="en-ZA" sz="2400" dirty="0"/>
              <a:t> word.</a:t>
            </a:r>
          </a:p>
          <a:p>
            <a:pPr lvl="1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38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err="1" smtClean="0"/>
              <a:t>Billike</a:t>
            </a:r>
            <a:r>
              <a:rPr lang="en-ZA" u="sng" dirty="0" smtClean="0"/>
              <a:t> </a:t>
            </a:r>
            <a:r>
              <a:rPr lang="en-ZA" u="sng" dirty="0" err="1" smtClean="0"/>
              <a:t>handelsbetrekkinge</a:t>
            </a:r>
            <a:r>
              <a:rPr lang="en-ZA" u="sng" dirty="0" smtClean="0"/>
              <a:t>: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93836" cy="4023360"/>
          </a:xfrm>
        </p:spPr>
        <p:txBody>
          <a:bodyPr/>
          <a:lstStyle/>
          <a:p>
            <a:r>
              <a:rPr lang="en-ZA" dirty="0" err="1" smtClean="0"/>
              <a:t>Billike</a:t>
            </a:r>
            <a:r>
              <a:rPr lang="en-ZA" dirty="0" smtClean="0"/>
              <a:t> </a:t>
            </a:r>
            <a:r>
              <a:rPr lang="en-ZA" dirty="0" err="1" smtClean="0"/>
              <a:t>handel</a:t>
            </a:r>
            <a:r>
              <a:rPr lang="en-ZA" dirty="0" smtClean="0"/>
              <a:t> is </a:t>
            </a:r>
            <a:r>
              <a:rPr lang="en-ZA" dirty="0" err="1" smtClean="0"/>
              <a:t>wedersydse</a:t>
            </a:r>
            <a:r>
              <a:rPr lang="en-ZA" dirty="0" smtClean="0"/>
              <a:t> </a:t>
            </a:r>
            <a:r>
              <a:rPr lang="en-ZA" dirty="0" err="1" smtClean="0"/>
              <a:t>voordelige</a:t>
            </a:r>
            <a:r>
              <a:rPr lang="en-ZA" dirty="0" smtClean="0"/>
              <a:t> </a:t>
            </a:r>
            <a:r>
              <a:rPr lang="en-ZA" dirty="0" err="1" smtClean="0"/>
              <a:t>handel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beteken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die </a:t>
            </a:r>
            <a:r>
              <a:rPr lang="en-ZA" dirty="0" err="1" smtClean="0"/>
              <a:t>koper</a:t>
            </a:r>
            <a:r>
              <a:rPr lang="en-ZA" dirty="0" smtClean="0"/>
              <a:t> </a:t>
            </a:r>
            <a:r>
              <a:rPr lang="en-ZA" dirty="0" err="1" smtClean="0"/>
              <a:t>sowel</a:t>
            </a:r>
            <a:r>
              <a:rPr lang="en-ZA" dirty="0" smtClean="0"/>
              <a:t> as die </a:t>
            </a:r>
            <a:r>
              <a:rPr lang="en-ZA" dirty="0" err="1" smtClean="0"/>
              <a:t>verkoper</a:t>
            </a:r>
            <a:r>
              <a:rPr lang="en-ZA" dirty="0" smtClean="0"/>
              <a:t> </a:t>
            </a:r>
            <a:r>
              <a:rPr lang="en-ZA" dirty="0" err="1" smtClean="0"/>
              <a:t>bevoordeel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verwys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die </a:t>
            </a:r>
            <a:r>
              <a:rPr lang="en-ZA" dirty="0" err="1" smtClean="0"/>
              <a:t>handel</a:t>
            </a:r>
            <a:r>
              <a:rPr lang="en-ZA" dirty="0" smtClean="0"/>
              <a:t> </a:t>
            </a:r>
            <a:r>
              <a:rPr lang="en-ZA" dirty="0" err="1" smtClean="0"/>
              <a:t>tussen</a:t>
            </a:r>
            <a:r>
              <a:rPr lang="en-ZA" dirty="0" smtClean="0"/>
              <a:t> die </a:t>
            </a:r>
            <a:r>
              <a:rPr lang="en-ZA" dirty="0" err="1" smtClean="0"/>
              <a:t>ontwikkelde</a:t>
            </a:r>
            <a:r>
              <a:rPr lang="en-ZA" dirty="0" smtClean="0"/>
              <a:t> en </a:t>
            </a:r>
            <a:r>
              <a:rPr lang="en-ZA" dirty="0" err="1" smtClean="0"/>
              <a:t>ontwikkelende</a:t>
            </a:r>
            <a:r>
              <a:rPr lang="en-ZA" dirty="0" smtClean="0"/>
              <a:t> </a:t>
            </a:r>
            <a:r>
              <a:rPr lang="en-ZA" dirty="0" err="1" smtClean="0"/>
              <a:t>lande</a:t>
            </a:r>
            <a:r>
              <a:rPr lang="en-ZA" dirty="0" smtClean="0"/>
              <a:t> en word </a:t>
            </a:r>
            <a:r>
              <a:rPr lang="en-ZA" dirty="0" err="1" smtClean="0"/>
              <a:t>deur</a:t>
            </a:r>
            <a:r>
              <a:rPr lang="en-ZA" dirty="0" smtClean="0"/>
              <a:t> </a:t>
            </a:r>
            <a:r>
              <a:rPr lang="en-ZA" dirty="0" err="1" smtClean="0"/>
              <a:t>billike</a:t>
            </a:r>
            <a:r>
              <a:rPr lang="en-ZA" dirty="0" smtClean="0"/>
              <a:t> </a:t>
            </a:r>
            <a:r>
              <a:rPr lang="en-ZA" dirty="0" err="1" smtClean="0"/>
              <a:t>handelspraktyke</a:t>
            </a:r>
            <a:r>
              <a:rPr lang="en-ZA" dirty="0" smtClean="0"/>
              <a:t> </a:t>
            </a:r>
            <a:r>
              <a:rPr lang="en-ZA" dirty="0" err="1" smtClean="0"/>
              <a:t>gekenmerk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3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55" y="2030754"/>
            <a:ext cx="3078605" cy="4135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916" y="2524835"/>
            <a:ext cx="3160228" cy="37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4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err="1" smtClean="0"/>
              <a:t>Beginsels</a:t>
            </a:r>
            <a:r>
              <a:rPr lang="en-ZA" u="sng" dirty="0" smtClean="0"/>
              <a:t> van </a:t>
            </a:r>
            <a:r>
              <a:rPr lang="en-ZA" u="sng" dirty="0" err="1" smtClean="0"/>
              <a:t>billike</a:t>
            </a:r>
            <a:r>
              <a:rPr lang="en-ZA" u="sng" dirty="0" smtClean="0"/>
              <a:t> </a:t>
            </a:r>
            <a:r>
              <a:rPr lang="en-ZA" u="sng" dirty="0" err="1" smtClean="0"/>
              <a:t>handel</a:t>
            </a:r>
            <a:r>
              <a:rPr lang="en-ZA" u="sng" dirty="0" smtClean="0"/>
              <a:t>: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0" y="1883391"/>
            <a:ext cx="11013744" cy="424277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2900" dirty="0"/>
              <a:t>Die skep van </a:t>
            </a:r>
            <a:r>
              <a:rPr lang="en-ZA" sz="2900" dirty="0" err="1"/>
              <a:t>geleenthede</a:t>
            </a:r>
            <a:r>
              <a:rPr lang="en-ZA" sz="2900" dirty="0"/>
              <a:t> </a:t>
            </a:r>
            <a:r>
              <a:rPr lang="en-ZA" sz="2900" dirty="0" err="1"/>
              <a:t>vir</a:t>
            </a:r>
            <a:r>
              <a:rPr lang="en-ZA" sz="2900" dirty="0"/>
              <a:t> ‘n </a:t>
            </a:r>
            <a:r>
              <a:rPr lang="en-ZA" sz="2900" dirty="0" err="1"/>
              <a:t>ekonomiese</a:t>
            </a:r>
            <a:r>
              <a:rPr lang="en-ZA" sz="2900" dirty="0"/>
              <a:t> </a:t>
            </a:r>
            <a:r>
              <a:rPr lang="en-ZA" sz="2900" dirty="0" err="1"/>
              <a:t>benadeelde</a:t>
            </a:r>
            <a:r>
              <a:rPr lang="en-ZA" sz="2900" dirty="0"/>
              <a:t> </a:t>
            </a:r>
            <a:r>
              <a:rPr lang="en-ZA" sz="2900" dirty="0" err="1" smtClean="0"/>
              <a:t>produsent</a:t>
            </a:r>
            <a:r>
              <a:rPr lang="en-ZA" sz="2900" dirty="0" smtClean="0"/>
              <a:t>.</a:t>
            </a:r>
            <a:endParaRPr lang="en-ZA" sz="2900" dirty="0"/>
          </a:p>
          <a:p>
            <a:pPr marL="514350" indent="-514350">
              <a:buFont typeface="+mj-lt"/>
              <a:buAutoNum type="arabicPeriod"/>
            </a:pPr>
            <a:r>
              <a:rPr lang="en-ZA" sz="2900" dirty="0" err="1"/>
              <a:t>Billike</a:t>
            </a:r>
            <a:r>
              <a:rPr lang="en-ZA" sz="2900" dirty="0"/>
              <a:t> </a:t>
            </a:r>
            <a:r>
              <a:rPr lang="en-ZA" sz="2900" dirty="0" err="1"/>
              <a:t>handel</a:t>
            </a:r>
            <a:r>
              <a:rPr lang="en-ZA" sz="2900" dirty="0"/>
              <a:t> is </a:t>
            </a:r>
            <a:r>
              <a:rPr lang="en-ZA" sz="2900" dirty="0" err="1"/>
              <a:t>oop</a:t>
            </a:r>
            <a:r>
              <a:rPr lang="en-ZA" sz="2900" dirty="0"/>
              <a:t> </a:t>
            </a:r>
            <a:r>
              <a:rPr lang="en-ZA" sz="2900" dirty="0" err="1"/>
              <a:t>vir</a:t>
            </a:r>
            <a:r>
              <a:rPr lang="en-ZA" sz="2900" dirty="0"/>
              <a:t> </a:t>
            </a:r>
            <a:r>
              <a:rPr lang="en-ZA" sz="2900" dirty="0" err="1"/>
              <a:t>almal</a:t>
            </a:r>
            <a:r>
              <a:rPr lang="en-ZA" sz="2900" dirty="0"/>
              <a:t>, en die </a:t>
            </a:r>
            <a:r>
              <a:rPr lang="en-ZA" sz="2900" dirty="0" err="1"/>
              <a:t>wat</a:t>
            </a:r>
            <a:r>
              <a:rPr lang="en-ZA" sz="2900" dirty="0"/>
              <a:t> </a:t>
            </a:r>
            <a:r>
              <a:rPr lang="en-ZA" sz="2900" dirty="0" err="1"/>
              <a:t>daaraan</a:t>
            </a:r>
            <a:r>
              <a:rPr lang="en-ZA" sz="2900" dirty="0"/>
              <a:t> </a:t>
            </a:r>
            <a:r>
              <a:rPr lang="en-ZA" sz="2900" dirty="0" err="1"/>
              <a:t>deelneem</a:t>
            </a:r>
            <a:r>
              <a:rPr lang="en-ZA" sz="2900" dirty="0"/>
              <a:t>, </a:t>
            </a:r>
            <a:r>
              <a:rPr lang="en-ZA" sz="2900" dirty="0" err="1"/>
              <a:t>dra</a:t>
            </a:r>
            <a:r>
              <a:rPr lang="en-ZA" sz="2900" dirty="0"/>
              <a:t> die </a:t>
            </a:r>
            <a:r>
              <a:rPr lang="en-ZA" sz="2900" dirty="0" err="1"/>
              <a:t>verantwoordelikheid</a:t>
            </a:r>
            <a:r>
              <a:rPr lang="en-ZA" sz="2900" dirty="0"/>
              <a:t> </a:t>
            </a:r>
            <a:r>
              <a:rPr lang="en-ZA" sz="2900" dirty="0" err="1"/>
              <a:t>vir</a:t>
            </a:r>
            <a:r>
              <a:rPr lang="en-ZA" sz="2900" dirty="0"/>
              <a:t> </a:t>
            </a:r>
            <a:r>
              <a:rPr lang="en-ZA" sz="2900" dirty="0" err="1"/>
              <a:t>hul</a:t>
            </a:r>
            <a:r>
              <a:rPr lang="en-ZA" sz="2900" dirty="0"/>
              <a:t> </a:t>
            </a:r>
            <a:r>
              <a:rPr lang="en-ZA" sz="2900" dirty="0" err="1"/>
              <a:t>optrede</a:t>
            </a:r>
            <a:r>
              <a:rPr lang="en-ZA" sz="29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900" dirty="0" err="1"/>
              <a:t>Dit</a:t>
            </a:r>
            <a:r>
              <a:rPr lang="en-ZA" sz="2900" dirty="0"/>
              <a:t> </a:t>
            </a:r>
            <a:r>
              <a:rPr lang="en-ZA" sz="2900" dirty="0" err="1"/>
              <a:t>ontwikkel</a:t>
            </a:r>
            <a:r>
              <a:rPr lang="en-ZA" sz="2900" dirty="0"/>
              <a:t> die </a:t>
            </a:r>
            <a:r>
              <a:rPr lang="en-ZA" sz="2900" dirty="0" err="1"/>
              <a:t>onafhanklikheid</a:t>
            </a:r>
            <a:r>
              <a:rPr lang="en-ZA" sz="2900" dirty="0"/>
              <a:t> van </a:t>
            </a:r>
            <a:r>
              <a:rPr lang="en-ZA" sz="2900" dirty="0" err="1"/>
              <a:t>produsente</a:t>
            </a:r>
            <a:r>
              <a:rPr lang="en-ZA" sz="29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900" dirty="0" err="1"/>
              <a:t>Betaling</a:t>
            </a:r>
            <a:r>
              <a:rPr lang="en-ZA" sz="2900" dirty="0"/>
              <a:t> van ‘n </a:t>
            </a:r>
            <a:r>
              <a:rPr lang="en-ZA" sz="2900" dirty="0" err="1"/>
              <a:t>billike</a:t>
            </a:r>
            <a:r>
              <a:rPr lang="en-ZA" sz="2900" dirty="0"/>
              <a:t> </a:t>
            </a:r>
            <a:r>
              <a:rPr lang="en-ZA" sz="2900" dirty="0" err="1"/>
              <a:t>prys</a:t>
            </a:r>
            <a:r>
              <a:rPr lang="en-ZA" sz="29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900" dirty="0" err="1" smtClean="0"/>
              <a:t>Geslagsgelykheid</a:t>
            </a:r>
            <a:r>
              <a:rPr lang="en-ZA" sz="2900" dirty="0" smtClean="0"/>
              <a:t>.</a:t>
            </a:r>
            <a:endParaRPr lang="en-ZA" sz="2900" dirty="0"/>
          </a:p>
          <a:p>
            <a:pPr marL="514350" indent="-514350">
              <a:buFont typeface="+mj-lt"/>
              <a:buAutoNum type="arabicPeriod"/>
            </a:pPr>
            <a:r>
              <a:rPr lang="en-ZA" sz="2900" dirty="0" err="1"/>
              <a:t>Gesonde</a:t>
            </a:r>
            <a:r>
              <a:rPr lang="en-ZA" sz="2900" dirty="0"/>
              <a:t> </a:t>
            </a:r>
            <a:r>
              <a:rPr lang="en-ZA" sz="2900" dirty="0" err="1" smtClean="0"/>
              <a:t>werksomstandighede</a:t>
            </a:r>
            <a:r>
              <a:rPr lang="en-ZA" sz="2900" dirty="0" smtClean="0"/>
              <a:t>.</a:t>
            </a:r>
            <a:endParaRPr lang="en-ZA" sz="2900" dirty="0"/>
          </a:p>
          <a:p>
            <a:pPr marL="514350" indent="-514350">
              <a:buFont typeface="+mj-lt"/>
              <a:buAutoNum type="arabicPeriod"/>
            </a:pPr>
            <a:r>
              <a:rPr lang="en-ZA" sz="2900" dirty="0" err="1"/>
              <a:t>Volhoubare</a:t>
            </a:r>
            <a:r>
              <a:rPr lang="en-ZA" sz="2900" dirty="0"/>
              <a:t> </a:t>
            </a:r>
            <a:r>
              <a:rPr lang="en-ZA" sz="2900" dirty="0" err="1" smtClean="0"/>
              <a:t>omgewingspraktyke</a:t>
            </a:r>
            <a:r>
              <a:rPr lang="en-ZA" sz="2900" dirty="0" smtClean="0"/>
              <a:t>.</a:t>
            </a:r>
            <a:endParaRPr lang="en-ZA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856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err="1" smtClean="0"/>
              <a:t>Alternatiewe</a:t>
            </a:r>
            <a:r>
              <a:rPr lang="en-ZA" u="sng" dirty="0" smtClean="0"/>
              <a:t> </a:t>
            </a:r>
            <a:r>
              <a:rPr lang="en-ZA" u="sng" dirty="0" err="1" smtClean="0"/>
              <a:t>ontwikkeling</a:t>
            </a:r>
            <a:r>
              <a:rPr lang="en-ZA" u="sng" dirty="0" smtClean="0"/>
              <a:t>: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889168" cy="1252308"/>
          </a:xfrm>
        </p:spPr>
        <p:txBody>
          <a:bodyPr>
            <a:normAutofit fontScale="92500" lnSpcReduction="10000"/>
          </a:bodyPr>
          <a:lstStyle/>
          <a:p>
            <a:r>
              <a:rPr lang="en-ZA" sz="2800" dirty="0" err="1" smtClean="0"/>
              <a:t>Alternatiewe</a:t>
            </a:r>
            <a:r>
              <a:rPr lang="en-ZA" sz="2800" dirty="0" smtClean="0"/>
              <a:t> </a:t>
            </a:r>
            <a:r>
              <a:rPr lang="en-ZA" sz="2800" dirty="0" err="1" smtClean="0"/>
              <a:t>ontwikkeling</a:t>
            </a:r>
            <a:r>
              <a:rPr lang="en-ZA" sz="2800" dirty="0" smtClean="0"/>
              <a:t>: </a:t>
            </a:r>
            <a:r>
              <a:rPr lang="en-ZA" sz="2800" dirty="0" err="1" smtClean="0"/>
              <a:t>om</a:t>
            </a:r>
            <a:r>
              <a:rPr lang="en-ZA" sz="2800" dirty="0" smtClean="0"/>
              <a:t> op </a:t>
            </a:r>
            <a:r>
              <a:rPr lang="en-ZA" sz="2800" dirty="0" err="1" smtClean="0"/>
              <a:t>ontwikkelingsbedrywighede</a:t>
            </a:r>
            <a:r>
              <a:rPr lang="en-ZA" sz="2800" dirty="0" smtClean="0"/>
              <a:t> </a:t>
            </a:r>
            <a:r>
              <a:rPr lang="en-ZA" sz="2800" dirty="0" err="1" smtClean="0"/>
              <a:t>soos</a:t>
            </a:r>
            <a:r>
              <a:rPr lang="en-ZA" sz="2800" dirty="0" smtClean="0"/>
              <a:t> </a:t>
            </a:r>
            <a:r>
              <a:rPr lang="en-ZA" sz="2800" dirty="0" err="1" smtClean="0"/>
              <a:t>volhoubare</a:t>
            </a:r>
            <a:r>
              <a:rPr lang="en-ZA" sz="2800" dirty="0" smtClean="0"/>
              <a:t> </a:t>
            </a:r>
            <a:r>
              <a:rPr lang="en-ZA" sz="2800" dirty="0" err="1" smtClean="0"/>
              <a:t>boerdery</a:t>
            </a:r>
            <a:r>
              <a:rPr lang="en-ZA" sz="2800" dirty="0" smtClean="0"/>
              <a:t> </a:t>
            </a:r>
            <a:r>
              <a:rPr lang="en-ZA" sz="2800" dirty="0" err="1" smtClean="0"/>
              <a:t>te</a:t>
            </a:r>
            <a:r>
              <a:rPr lang="en-ZA" sz="2800" dirty="0" smtClean="0"/>
              <a:t> </a:t>
            </a:r>
            <a:r>
              <a:rPr lang="en-ZA" sz="2800" dirty="0" err="1" smtClean="0"/>
              <a:t>fokus</a:t>
            </a:r>
            <a:r>
              <a:rPr lang="en-ZA" sz="2800" dirty="0" smtClean="0"/>
              <a:t>, </a:t>
            </a:r>
            <a:r>
              <a:rPr lang="en-ZA" sz="2800" dirty="0" err="1" smtClean="0"/>
              <a:t>eerder</a:t>
            </a:r>
            <a:r>
              <a:rPr lang="en-ZA" sz="2800" dirty="0" smtClean="0"/>
              <a:t> as op </a:t>
            </a:r>
            <a:r>
              <a:rPr lang="en-ZA" sz="2800" dirty="0" err="1" smtClean="0"/>
              <a:t>vervaardigingsnywerhede</a:t>
            </a:r>
            <a:r>
              <a:rPr lang="en-ZA" sz="2800" dirty="0" smtClean="0"/>
              <a:t>.</a:t>
            </a:r>
          </a:p>
          <a:p>
            <a:r>
              <a:rPr lang="en-ZA" sz="2800" dirty="0" smtClean="0"/>
              <a:t>Die </a:t>
            </a:r>
            <a:r>
              <a:rPr lang="en-ZA" sz="2800" dirty="0" err="1" smtClean="0"/>
              <a:t>fokus</a:t>
            </a:r>
            <a:r>
              <a:rPr lang="en-ZA" sz="2800" dirty="0" smtClean="0"/>
              <a:t> is </a:t>
            </a:r>
            <a:r>
              <a:rPr lang="en-ZA" sz="2800" dirty="0" err="1" smtClean="0"/>
              <a:t>ook</a:t>
            </a:r>
            <a:r>
              <a:rPr lang="en-ZA" sz="2800" dirty="0" smtClean="0"/>
              <a:t> op die </a:t>
            </a:r>
            <a:r>
              <a:rPr lang="en-ZA" sz="2800" dirty="0" err="1" smtClean="0"/>
              <a:t>menslike</a:t>
            </a:r>
            <a:r>
              <a:rPr lang="en-ZA" sz="2800" dirty="0" smtClean="0"/>
              <a:t> </a:t>
            </a:r>
            <a:r>
              <a:rPr lang="en-ZA" sz="2800" dirty="0" err="1" smtClean="0"/>
              <a:t>welsyn</a:t>
            </a:r>
            <a:r>
              <a:rPr lang="en-ZA" sz="2800" dirty="0" smtClean="0"/>
              <a:t>.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5</a:t>
            </a:fld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206416"/>
            <a:ext cx="10347539" cy="28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err="1" smtClean="0"/>
              <a:t>Negatiewe</a:t>
            </a:r>
            <a:r>
              <a:rPr lang="en-ZA" u="sng" dirty="0" smtClean="0"/>
              <a:t> </a:t>
            </a:r>
            <a:r>
              <a:rPr lang="en-ZA" u="sng" dirty="0" err="1" smtClean="0"/>
              <a:t>invloed</a:t>
            </a:r>
            <a:r>
              <a:rPr lang="en-ZA" u="sng" dirty="0" smtClean="0"/>
              <a:t> van </a:t>
            </a:r>
            <a:r>
              <a:rPr lang="en-ZA" u="sng" dirty="0" err="1" smtClean="0"/>
              <a:t>industrialisering</a:t>
            </a:r>
            <a:r>
              <a:rPr lang="en-ZA" u="sng" dirty="0" smtClean="0"/>
              <a:t>: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err="1" smtClean="0"/>
              <a:t>Ontwikkelde</a:t>
            </a:r>
            <a:r>
              <a:rPr lang="en-ZA" sz="2400" dirty="0" smtClean="0"/>
              <a:t> </a:t>
            </a:r>
            <a:r>
              <a:rPr lang="en-ZA" sz="2400" dirty="0" err="1" smtClean="0"/>
              <a:t>lande</a:t>
            </a:r>
            <a:r>
              <a:rPr lang="en-ZA" sz="2400" dirty="0" smtClean="0"/>
              <a:t> het die </a:t>
            </a:r>
            <a:r>
              <a:rPr lang="en-ZA" sz="2400" dirty="0" err="1" smtClean="0"/>
              <a:t>meeste</a:t>
            </a:r>
            <a:r>
              <a:rPr lang="en-ZA" sz="2400" dirty="0" smtClean="0"/>
              <a:t> </a:t>
            </a:r>
            <a:r>
              <a:rPr lang="en-ZA" sz="2400" dirty="0" err="1" smtClean="0"/>
              <a:t>daarby</a:t>
            </a:r>
            <a:r>
              <a:rPr lang="en-ZA" sz="2400" dirty="0" smtClean="0"/>
              <a:t> </a:t>
            </a:r>
            <a:r>
              <a:rPr lang="en-ZA" sz="2400" dirty="0" err="1" smtClean="0"/>
              <a:t>gebaat</a:t>
            </a:r>
            <a:r>
              <a:rPr lang="en-ZA" sz="2400" dirty="0" smtClean="0"/>
              <a:t> en </a:t>
            </a:r>
            <a:r>
              <a:rPr lang="en-ZA" sz="2400" dirty="0" err="1" smtClean="0"/>
              <a:t>ontwikkelende</a:t>
            </a:r>
            <a:r>
              <a:rPr lang="en-ZA" sz="2400" dirty="0" smtClean="0"/>
              <a:t> </a:t>
            </a:r>
            <a:r>
              <a:rPr lang="en-ZA" sz="2400" dirty="0" err="1" smtClean="0"/>
              <a:t>lande</a:t>
            </a:r>
            <a:r>
              <a:rPr lang="en-ZA" sz="2400" dirty="0" smtClean="0"/>
              <a:t> is </a:t>
            </a:r>
            <a:r>
              <a:rPr lang="en-ZA" sz="2400" dirty="0" err="1" smtClean="0"/>
              <a:t>uitgebuit</a:t>
            </a:r>
            <a:r>
              <a:rPr lang="en-ZA" sz="2400" dirty="0" smtClean="0"/>
              <a:t>.</a:t>
            </a:r>
          </a:p>
          <a:p>
            <a:r>
              <a:rPr lang="en-ZA" sz="2400" dirty="0" err="1" smtClean="0"/>
              <a:t>Besoedeling</a:t>
            </a:r>
            <a:r>
              <a:rPr lang="en-ZA" sz="2400" dirty="0" smtClean="0"/>
              <a:t> van die </a:t>
            </a:r>
            <a:r>
              <a:rPr lang="en-ZA" sz="2400" dirty="0" err="1" smtClean="0"/>
              <a:t>omgewing</a:t>
            </a:r>
            <a:r>
              <a:rPr lang="en-ZA" sz="2400" dirty="0" smtClean="0"/>
              <a:t>.</a:t>
            </a:r>
          </a:p>
          <a:p>
            <a:pPr lvl="1"/>
            <a:r>
              <a:rPr lang="en-ZA" sz="2000" dirty="0" err="1" smtClean="0"/>
              <a:t>Gronderosie</a:t>
            </a:r>
            <a:r>
              <a:rPr lang="en-ZA" sz="2000" dirty="0" smtClean="0"/>
              <a:t> </a:t>
            </a:r>
            <a:r>
              <a:rPr lang="en-ZA" sz="2000" dirty="0" err="1" smtClean="0"/>
              <a:t>vind</a:t>
            </a:r>
            <a:r>
              <a:rPr lang="en-ZA" sz="2000" dirty="0" smtClean="0"/>
              <a:t> </a:t>
            </a:r>
            <a:r>
              <a:rPr lang="en-ZA" sz="2000" dirty="0" err="1" smtClean="0"/>
              <a:t>plaas</a:t>
            </a:r>
            <a:endParaRPr lang="en-ZA" sz="2000" dirty="0" smtClean="0"/>
          </a:p>
          <a:p>
            <a:pPr lvl="1"/>
            <a:r>
              <a:rPr lang="en-ZA" sz="2000" dirty="0" err="1" smtClean="0"/>
              <a:t>Lugbesoedeling</a:t>
            </a:r>
            <a:r>
              <a:rPr lang="en-ZA" sz="2000" dirty="0" smtClean="0"/>
              <a:t> word </a:t>
            </a:r>
            <a:r>
              <a:rPr lang="en-ZA" sz="2000" dirty="0" err="1" smtClean="0"/>
              <a:t>meer</a:t>
            </a:r>
            <a:r>
              <a:rPr lang="en-ZA" sz="2000" dirty="0" smtClean="0"/>
              <a:t>.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6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09" y="2603784"/>
            <a:ext cx="6581617" cy="35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err="1" smtClean="0"/>
              <a:t>Menslike</a:t>
            </a:r>
            <a:r>
              <a:rPr lang="en-ZA" u="sng" dirty="0" smtClean="0"/>
              <a:t> </a:t>
            </a:r>
            <a:r>
              <a:rPr lang="en-ZA" u="sng" dirty="0" err="1" smtClean="0"/>
              <a:t>ontwikkelingsmodel</a:t>
            </a:r>
            <a:r>
              <a:rPr lang="en-ZA" u="sng" dirty="0" smtClean="0"/>
              <a:t>: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72" y="2436425"/>
            <a:ext cx="5549180" cy="4023360"/>
          </a:xfrm>
        </p:spPr>
        <p:txBody>
          <a:bodyPr>
            <a:normAutofit/>
          </a:bodyPr>
          <a:lstStyle/>
          <a:p>
            <a:r>
              <a:rPr lang="en-ZA" sz="2400" dirty="0" err="1" smtClean="0"/>
              <a:t>Menslike</a:t>
            </a:r>
            <a:r>
              <a:rPr lang="en-ZA" sz="2400" dirty="0" smtClean="0"/>
              <a:t> </a:t>
            </a:r>
            <a:r>
              <a:rPr lang="en-ZA" sz="2400" dirty="0" err="1" smtClean="0"/>
              <a:t>ontwikkelingsmodel</a:t>
            </a:r>
            <a:r>
              <a:rPr lang="en-ZA" sz="2400" dirty="0" smtClean="0"/>
              <a:t> (MOI): In die </a:t>
            </a:r>
            <a:r>
              <a:rPr lang="en-ZA" sz="2400" dirty="0" err="1" smtClean="0"/>
              <a:t>benadering</a:t>
            </a:r>
            <a:r>
              <a:rPr lang="en-ZA" sz="2400" dirty="0" smtClean="0"/>
              <a:t> </a:t>
            </a:r>
            <a:r>
              <a:rPr lang="en-ZA" sz="2400" dirty="0" err="1" smtClean="0"/>
              <a:t>vorm</a:t>
            </a:r>
            <a:r>
              <a:rPr lang="en-ZA" sz="2400" dirty="0" smtClean="0"/>
              <a:t> </a:t>
            </a:r>
            <a:r>
              <a:rPr lang="en-ZA" sz="2400" dirty="0" err="1" smtClean="0"/>
              <a:t>mense</a:t>
            </a:r>
            <a:r>
              <a:rPr lang="en-ZA" sz="2400" dirty="0" smtClean="0"/>
              <a:t> se </a:t>
            </a:r>
            <a:r>
              <a:rPr lang="en-ZA" sz="2400" dirty="0" err="1" smtClean="0"/>
              <a:t>behoeftes</a:t>
            </a:r>
            <a:r>
              <a:rPr lang="en-ZA" sz="2400" dirty="0" smtClean="0"/>
              <a:t> die </a:t>
            </a:r>
            <a:r>
              <a:rPr lang="en-ZA" sz="2400" dirty="0" err="1" smtClean="0"/>
              <a:t>middelpunt</a:t>
            </a:r>
            <a:r>
              <a:rPr lang="en-ZA" sz="2400" dirty="0" smtClean="0"/>
              <a:t>, </a:t>
            </a:r>
            <a:r>
              <a:rPr lang="en-ZA" sz="2400" dirty="0" err="1" smtClean="0"/>
              <a:t>bo</a:t>
            </a:r>
            <a:r>
              <a:rPr lang="en-ZA" sz="2400" dirty="0" smtClean="0"/>
              <a:t> die </a:t>
            </a:r>
            <a:r>
              <a:rPr lang="en-ZA" sz="2400" dirty="0" err="1" smtClean="0"/>
              <a:t>ontwikkeling</a:t>
            </a:r>
            <a:r>
              <a:rPr lang="en-ZA" sz="2400" dirty="0" smtClean="0"/>
              <a:t> van die </a:t>
            </a:r>
            <a:r>
              <a:rPr lang="en-ZA" sz="2400" dirty="0" err="1" smtClean="0"/>
              <a:t>ekonomiese</a:t>
            </a:r>
            <a:r>
              <a:rPr lang="en-ZA" sz="2400" dirty="0" smtClean="0"/>
              <a:t> </a:t>
            </a:r>
            <a:r>
              <a:rPr lang="en-ZA" sz="2400" dirty="0" err="1" smtClean="0"/>
              <a:t>ontwikkeling</a:t>
            </a:r>
            <a:r>
              <a:rPr lang="en-ZA" sz="2400" dirty="0" smtClean="0"/>
              <a:t> van die land.</a:t>
            </a:r>
          </a:p>
          <a:p>
            <a:r>
              <a:rPr lang="en-ZA" sz="2400" dirty="0" smtClean="0"/>
              <a:t>Die </a:t>
            </a:r>
            <a:r>
              <a:rPr lang="en-ZA" sz="2400" dirty="0" err="1" smtClean="0"/>
              <a:t>basiese</a:t>
            </a:r>
            <a:r>
              <a:rPr lang="en-ZA" sz="2400" dirty="0" smtClean="0"/>
              <a:t> </a:t>
            </a:r>
            <a:r>
              <a:rPr lang="en-ZA" sz="2400" dirty="0" err="1" smtClean="0"/>
              <a:t>doel</a:t>
            </a:r>
            <a:r>
              <a:rPr lang="en-ZA" sz="2400" dirty="0" smtClean="0"/>
              <a:t> van </a:t>
            </a:r>
            <a:r>
              <a:rPr lang="en-ZA" sz="2400" dirty="0" err="1" smtClean="0"/>
              <a:t>ontwikkeling</a:t>
            </a:r>
            <a:r>
              <a:rPr lang="en-ZA" sz="2400" dirty="0" smtClean="0"/>
              <a:t> is om ‘n </a:t>
            </a:r>
            <a:r>
              <a:rPr lang="en-ZA" sz="2400" dirty="0" err="1" smtClean="0"/>
              <a:t>omgewing</a:t>
            </a:r>
            <a:r>
              <a:rPr lang="en-ZA" sz="2400" dirty="0" smtClean="0"/>
              <a:t> </a:t>
            </a:r>
            <a:r>
              <a:rPr lang="en-ZA" sz="2400" dirty="0" err="1" smtClean="0"/>
              <a:t>te</a:t>
            </a:r>
            <a:r>
              <a:rPr lang="en-ZA" sz="2400" dirty="0" smtClean="0"/>
              <a:t> skep wat </a:t>
            </a:r>
            <a:r>
              <a:rPr lang="en-ZA" sz="2400" dirty="0" err="1" smtClean="0"/>
              <a:t>dit</a:t>
            </a:r>
            <a:r>
              <a:rPr lang="en-ZA" sz="2400" dirty="0" smtClean="0"/>
              <a:t> </a:t>
            </a:r>
            <a:r>
              <a:rPr lang="en-ZA" sz="2400" dirty="0" err="1" smtClean="0"/>
              <a:t>moontlik</a:t>
            </a:r>
            <a:r>
              <a:rPr lang="en-ZA" sz="2400" dirty="0" smtClean="0"/>
              <a:t> </a:t>
            </a:r>
            <a:r>
              <a:rPr lang="en-ZA" sz="2400" dirty="0" err="1" smtClean="0"/>
              <a:t>maak</a:t>
            </a:r>
            <a:r>
              <a:rPr lang="en-ZA" sz="2400" dirty="0" smtClean="0"/>
              <a:t> </a:t>
            </a:r>
            <a:r>
              <a:rPr lang="en-ZA" sz="2400" dirty="0" err="1" smtClean="0"/>
              <a:t>vir</a:t>
            </a:r>
            <a:r>
              <a:rPr lang="en-ZA" sz="2400" dirty="0" smtClean="0"/>
              <a:t> </a:t>
            </a:r>
            <a:r>
              <a:rPr lang="en-ZA" sz="2400" dirty="0" err="1" smtClean="0"/>
              <a:t>mense</a:t>
            </a:r>
            <a:r>
              <a:rPr lang="en-ZA" sz="2400" dirty="0" smtClean="0"/>
              <a:t> om ‘n </a:t>
            </a:r>
            <a:r>
              <a:rPr lang="en-ZA" sz="2400" u="sng" dirty="0" err="1" smtClean="0"/>
              <a:t>lang</a:t>
            </a:r>
            <a:r>
              <a:rPr lang="en-ZA" sz="2400" u="sng" dirty="0" smtClean="0"/>
              <a:t>, </a:t>
            </a:r>
            <a:r>
              <a:rPr lang="en-ZA" sz="2400" u="sng" dirty="0" err="1" smtClean="0"/>
              <a:t>gesonde</a:t>
            </a:r>
            <a:r>
              <a:rPr lang="en-ZA" sz="2400" u="sng" dirty="0" smtClean="0"/>
              <a:t> en </a:t>
            </a:r>
            <a:r>
              <a:rPr lang="en-ZA" sz="2400" u="sng" dirty="0" err="1" smtClean="0"/>
              <a:t>kreatiewe</a:t>
            </a:r>
            <a:r>
              <a:rPr lang="en-ZA" sz="2400" u="sng" dirty="0" smtClean="0"/>
              <a:t> </a:t>
            </a:r>
            <a:r>
              <a:rPr lang="en-ZA" sz="2400" dirty="0" err="1" smtClean="0"/>
              <a:t>lewe</a:t>
            </a:r>
            <a:r>
              <a:rPr lang="en-ZA" sz="2400" dirty="0" smtClean="0"/>
              <a:t> </a:t>
            </a:r>
            <a:r>
              <a:rPr lang="en-ZA" sz="2400" dirty="0" err="1" smtClean="0"/>
              <a:t>te</a:t>
            </a:r>
            <a:r>
              <a:rPr lang="en-ZA" sz="2400" dirty="0" smtClean="0"/>
              <a:t> lei.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7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5" y="2080347"/>
            <a:ext cx="6155138" cy="40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err="1" smtClean="0"/>
              <a:t>Alternatiewe</a:t>
            </a:r>
            <a:r>
              <a:rPr lang="en-ZA" u="sng" dirty="0" smtClean="0"/>
              <a:t> </a:t>
            </a:r>
            <a:r>
              <a:rPr lang="en-ZA" u="sng" dirty="0" err="1" smtClean="0"/>
              <a:t>vir</a:t>
            </a:r>
            <a:r>
              <a:rPr lang="en-ZA" u="sng" dirty="0" smtClean="0"/>
              <a:t> </a:t>
            </a:r>
            <a:r>
              <a:rPr lang="en-ZA" u="sng" dirty="0" err="1" smtClean="0"/>
              <a:t>industrialisering</a:t>
            </a:r>
            <a:r>
              <a:rPr lang="en-ZA" u="sng" dirty="0" smtClean="0"/>
              <a:t>: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dirty="0" err="1" smtClean="0"/>
              <a:t>Geïntegreerde</a:t>
            </a:r>
            <a:r>
              <a:rPr lang="en-ZA" dirty="0" smtClean="0"/>
              <a:t> </a:t>
            </a:r>
            <a:r>
              <a:rPr lang="en-ZA" dirty="0" err="1" smtClean="0"/>
              <a:t>ontwikkelingsplanne</a:t>
            </a:r>
            <a:endParaRPr lang="en-ZA" dirty="0" smtClean="0"/>
          </a:p>
          <a:p>
            <a:pPr marL="457200" indent="-457200">
              <a:buFont typeface="+mj-lt"/>
              <a:buAutoNum type="arabicPeriod"/>
            </a:pPr>
            <a:r>
              <a:rPr lang="en-ZA" dirty="0" err="1" smtClean="0"/>
              <a:t>Groenbenaderings</a:t>
            </a:r>
            <a:endParaRPr lang="en-ZA" dirty="0" smtClean="0"/>
          </a:p>
          <a:p>
            <a:pPr marL="457200" indent="-457200">
              <a:buFont typeface="+mj-lt"/>
              <a:buAutoNum type="arabicPeriod"/>
            </a:pPr>
            <a:r>
              <a:rPr lang="en-ZA" dirty="0" err="1" smtClean="0"/>
              <a:t>Alternatiewe</a:t>
            </a:r>
            <a:r>
              <a:rPr lang="en-ZA" dirty="0" smtClean="0"/>
              <a:t> </a:t>
            </a:r>
            <a:r>
              <a:rPr lang="en-ZA" dirty="0" err="1" smtClean="0"/>
              <a:t>tegnologieë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8</a:t>
            </a:fld>
            <a:endParaRPr lang="en-ZA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7" y="2228550"/>
            <a:ext cx="5186812" cy="37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6" y="3267785"/>
            <a:ext cx="5217994" cy="29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u="sng" dirty="0" err="1" smtClean="0"/>
              <a:t>Geïntegreerde</a:t>
            </a:r>
            <a:r>
              <a:rPr lang="en-ZA" u="sng" dirty="0" smtClean="0"/>
              <a:t> </a:t>
            </a:r>
            <a:r>
              <a:rPr lang="en-ZA" u="sng" dirty="0" err="1" smtClean="0"/>
              <a:t>ontwikkelingsplanne</a:t>
            </a:r>
            <a:r>
              <a:rPr lang="en-ZA" u="sng" dirty="0" smtClean="0"/>
              <a:t> (GOP’s):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err="1" smtClean="0"/>
              <a:t>Gemeenskappe</a:t>
            </a:r>
            <a:r>
              <a:rPr lang="en-ZA" sz="2400" dirty="0" smtClean="0"/>
              <a:t>, </a:t>
            </a:r>
            <a:r>
              <a:rPr lang="en-ZA" sz="2400" dirty="0" err="1" smtClean="0"/>
              <a:t>plaaslike</a:t>
            </a:r>
            <a:r>
              <a:rPr lang="en-ZA" sz="2400" dirty="0" smtClean="0"/>
              <a:t> en </a:t>
            </a:r>
            <a:r>
              <a:rPr lang="en-ZA" sz="2400" dirty="0" err="1" smtClean="0"/>
              <a:t>nasionale</a:t>
            </a:r>
            <a:r>
              <a:rPr lang="en-ZA" sz="2400" dirty="0" smtClean="0"/>
              <a:t> </a:t>
            </a:r>
            <a:r>
              <a:rPr lang="en-ZA" sz="2400" dirty="0" err="1" smtClean="0"/>
              <a:t>regering</a:t>
            </a:r>
            <a:r>
              <a:rPr lang="en-ZA" sz="2400" dirty="0" smtClean="0"/>
              <a:t> en </a:t>
            </a:r>
            <a:r>
              <a:rPr lang="en-ZA" sz="2400" dirty="0" err="1" smtClean="0"/>
              <a:t>besighede</a:t>
            </a:r>
            <a:r>
              <a:rPr lang="en-ZA" sz="2400" dirty="0" smtClean="0"/>
              <a:t> word </a:t>
            </a:r>
            <a:r>
              <a:rPr lang="en-ZA" sz="2400" dirty="0" err="1" smtClean="0"/>
              <a:t>betrek</a:t>
            </a:r>
            <a:r>
              <a:rPr lang="en-ZA" sz="2400" dirty="0" smtClean="0"/>
              <a:t> </a:t>
            </a:r>
            <a:r>
              <a:rPr lang="en-ZA" sz="2400" dirty="0" err="1" smtClean="0"/>
              <a:t>om</a:t>
            </a:r>
            <a:r>
              <a:rPr lang="en-ZA" sz="2400" dirty="0" smtClean="0"/>
              <a:t> die </a:t>
            </a:r>
            <a:r>
              <a:rPr lang="en-ZA" sz="2400" dirty="0" err="1" smtClean="0"/>
              <a:t>beste</a:t>
            </a:r>
            <a:r>
              <a:rPr lang="en-ZA" sz="2400" dirty="0" smtClean="0"/>
              <a:t> </a:t>
            </a:r>
            <a:r>
              <a:rPr lang="en-ZA" sz="2400" dirty="0" err="1" smtClean="0"/>
              <a:t>oplossing</a:t>
            </a:r>
            <a:r>
              <a:rPr lang="en-ZA" sz="2400" dirty="0" smtClean="0"/>
              <a:t> </a:t>
            </a:r>
            <a:r>
              <a:rPr lang="en-ZA" sz="2400" dirty="0" err="1" smtClean="0"/>
              <a:t>vir</a:t>
            </a:r>
            <a:r>
              <a:rPr lang="en-ZA" sz="2400" dirty="0" smtClean="0"/>
              <a:t> </a:t>
            </a:r>
            <a:r>
              <a:rPr lang="en-ZA" sz="2400" dirty="0" err="1" smtClean="0"/>
              <a:t>langtermyn-ontwikkeling</a:t>
            </a:r>
            <a:r>
              <a:rPr lang="en-ZA" sz="2400" dirty="0" smtClean="0"/>
              <a:t> </a:t>
            </a:r>
            <a:r>
              <a:rPr lang="en-ZA" sz="2400" dirty="0" err="1" smtClean="0"/>
              <a:t>te</a:t>
            </a:r>
            <a:r>
              <a:rPr lang="en-ZA" sz="2400" dirty="0" smtClean="0"/>
              <a:t> </a:t>
            </a:r>
            <a:r>
              <a:rPr lang="en-ZA" sz="2400" dirty="0" err="1" smtClean="0"/>
              <a:t>vind</a:t>
            </a:r>
            <a:r>
              <a:rPr lang="en-ZA" sz="2400" dirty="0" smtClean="0"/>
              <a:t> en die </a:t>
            </a:r>
            <a:r>
              <a:rPr lang="en-ZA" sz="2400" dirty="0" err="1" smtClean="0"/>
              <a:t>lewenspeil</a:t>
            </a:r>
            <a:r>
              <a:rPr lang="en-ZA" sz="2400" dirty="0" smtClean="0"/>
              <a:t> van </a:t>
            </a:r>
            <a:r>
              <a:rPr lang="en-ZA" sz="2400" dirty="0" err="1" smtClean="0"/>
              <a:t>alle</a:t>
            </a:r>
            <a:r>
              <a:rPr lang="en-ZA" sz="2400" dirty="0" smtClean="0"/>
              <a:t> </a:t>
            </a:r>
            <a:r>
              <a:rPr lang="en-ZA" sz="2400" dirty="0" err="1" smtClean="0"/>
              <a:t>mense</a:t>
            </a:r>
            <a:r>
              <a:rPr lang="en-ZA" sz="2400" dirty="0" smtClean="0"/>
              <a:t> </a:t>
            </a:r>
            <a:r>
              <a:rPr lang="en-ZA" sz="2400" dirty="0" err="1" smtClean="0"/>
              <a:t>te</a:t>
            </a:r>
            <a:r>
              <a:rPr lang="en-ZA" sz="2400" dirty="0" smtClean="0"/>
              <a:t> </a:t>
            </a:r>
            <a:r>
              <a:rPr lang="en-ZA" sz="2400" dirty="0" err="1" smtClean="0"/>
              <a:t>verbeter</a:t>
            </a:r>
            <a:r>
              <a:rPr lang="en-ZA" sz="2400" dirty="0" smtClean="0"/>
              <a:t>.</a:t>
            </a:r>
          </a:p>
          <a:p>
            <a:r>
              <a:rPr lang="en-ZA" sz="2400" dirty="0" smtClean="0"/>
              <a:t>Met die plan word </a:t>
            </a:r>
            <a:r>
              <a:rPr lang="en-ZA" sz="2400" dirty="0" err="1" smtClean="0"/>
              <a:t>gefokus</a:t>
            </a:r>
            <a:r>
              <a:rPr lang="en-ZA" sz="2400" dirty="0" smtClean="0"/>
              <a:t> op </a:t>
            </a:r>
            <a:r>
              <a:rPr lang="en-ZA" sz="2400" dirty="0" err="1" smtClean="0"/>
              <a:t>ekonomiese</a:t>
            </a:r>
            <a:r>
              <a:rPr lang="en-ZA" sz="2400" dirty="0" smtClean="0"/>
              <a:t> en </a:t>
            </a:r>
            <a:r>
              <a:rPr lang="en-ZA" sz="2400" dirty="0" err="1" smtClean="0"/>
              <a:t>maatskaplike</a:t>
            </a:r>
            <a:r>
              <a:rPr lang="en-ZA" sz="2400" dirty="0" smtClean="0"/>
              <a:t> </a:t>
            </a:r>
            <a:r>
              <a:rPr lang="en-ZA" sz="2400" dirty="0" err="1" smtClean="0"/>
              <a:t>ontwikkeling</a:t>
            </a:r>
            <a:r>
              <a:rPr lang="en-ZA" sz="2400" dirty="0" smtClean="0"/>
              <a:t>:</a:t>
            </a:r>
          </a:p>
          <a:p>
            <a:pPr lvl="1"/>
            <a:r>
              <a:rPr lang="en-ZA" sz="2000" dirty="0" smtClean="0"/>
              <a:t>Hoe </a:t>
            </a:r>
            <a:r>
              <a:rPr lang="en-ZA" sz="2000" dirty="0" err="1" smtClean="0"/>
              <a:t>grond</a:t>
            </a:r>
            <a:r>
              <a:rPr lang="en-ZA" sz="2000" dirty="0" smtClean="0"/>
              <a:t> </a:t>
            </a:r>
            <a:r>
              <a:rPr lang="en-ZA" sz="2000" dirty="0" err="1" smtClean="0"/>
              <a:t>gebruik</a:t>
            </a:r>
            <a:r>
              <a:rPr lang="en-ZA" sz="2000" dirty="0" smtClean="0"/>
              <a:t> </a:t>
            </a:r>
            <a:r>
              <a:rPr lang="en-ZA" sz="2000" dirty="0" err="1" smtClean="0"/>
              <a:t>moet</a:t>
            </a:r>
            <a:r>
              <a:rPr lang="en-ZA" sz="2000" dirty="0" smtClean="0"/>
              <a:t> word.</a:t>
            </a:r>
          </a:p>
          <a:p>
            <a:pPr lvl="1"/>
            <a:r>
              <a:rPr lang="en-ZA" sz="2000" dirty="0" err="1" smtClean="0"/>
              <a:t>Watter</a:t>
            </a:r>
            <a:r>
              <a:rPr lang="en-ZA" sz="2000" dirty="0" smtClean="0"/>
              <a:t> </a:t>
            </a:r>
            <a:r>
              <a:rPr lang="en-ZA" sz="2000" dirty="0" err="1" smtClean="0"/>
              <a:t>infrastruktuur</a:t>
            </a:r>
            <a:r>
              <a:rPr lang="en-ZA" sz="2000" dirty="0" smtClean="0"/>
              <a:t> en </a:t>
            </a:r>
            <a:r>
              <a:rPr lang="en-ZA" sz="2000" dirty="0" err="1" smtClean="0"/>
              <a:t>dienste</a:t>
            </a:r>
            <a:r>
              <a:rPr lang="en-ZA" sz="2000" dirty="0" smtClean="0"/>
              <a:t> </a:t>
            </a:r>
            <a:r>
              <a:rPr lang="en-ZA" sz="2000" dirty="0" err="1" smtClean="0"/>
              <a:t>benodig</a:t>
            </a:r>
            <a:r>
              <a:rPr lang="en-ZA" sz="2000" dirty="0" smtClean="0"/>
              <a:t> word?</a:t>
            </a:r>
          </a:p>
          <a:p>
            <a:pPr lvl="1"/>
            <a:r>
              <a:rPr lang="en-ZA" sz="2000" dirty="0" smtClean="0"/>
              <a:t>Hoe die </a:t>
            </a:r>
            <a:r>
              <a:rPr lang="en-ZA" sz="2000" dirty="0" err="1" smtClean="0"/>
              <a:t>omgewing</a:t>
            </a:r>
            <a:r>
              <a:rPr lang="en-ZA" sz="2000" dirty="0" smtClean="0"/>
              <a:t> </a:t>
            </a:r>
            <a:r>
              <a:rPr lang="en-ZA" sz="2000" dirty="0" err="1" smtClean="0"/>
              <a:t>bewaar</a:t>
            </a:r>
            <a:r>
              <a:rPr lang="en-ZA" sz="2000" dirty="0" smtClean="0"/>
              <a:t> </a:t>
            </a:r>
            <a:r>
              <a:rPr lang="en-ZA" sz="2000" dirty="0" err="1" smtClean="0"/>
              <a:t>moet</a:t>
            </a:r>
            <a:r>
              <a:rPr lang="en-ZA" sz="2000" dirty="0" smtClean="0"/>
              <a:t> word.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82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</TotalTime>
  <Words>819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Retrospect</vt:lpstr>
      <vt:lpstr>Eenheid 3 – Geleenthede vir ontwikkeling</vt:lpstr>
      <vt:lpstr>Geleenthede vir ontwikkeling:</vt:lpstr>
      <vt:lpstr>Billike handelsbetrekkinge:</vt:lpstr>
      <vt:lpstr>Beginsels van billike handel:</vt:lpstr>
      <vt:lpstr>Alternatiewe ontwikkeling:</vt:lpstr>
      <vt:lpstr>Negatiewe invloed van industrialisering:</vt:lpstr>
      <vt:lpstr>Menslike ontwikkelingsmodel:</vt:lpstr>
      <vt:lpstr>Alternatiewe vir industrialisering:</vt:lpstr>
      <vt:lpstr>Geïntegreerde ontwikkelingsplanne (GOP’s):</vt:lpstr>
      <vt:lpstr>Groen benaderings:</vt:lpstr>
      <vt:lpstr>Maniere waarop lande hul KHG-vrystelling kan verminder:</vt:lpstr>
      <vt:lpstr>Alternatiewe tegnologieë:</vt:lpstr>
      <vt:lpstr>Voltooi:</vt:lpstr>
      <vt:lpstr>Volhoubare ontwikkeling:</vt:lpstr>
      <vt:lpstr>Ontwikkelingsprogramme in volhoubare ontwikkeling:</vt:lpstr>
      <vt:lpstr> Landelike ontwikkelingsprogramme:</vt:lpstr>
      <vt:lpstr>Gemeenskapsgebaseerde inisiatiewe: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Eenheid 3 (Bl 110) Geleenthede vir ontwikkeling</dc:title>
  <dc:creator>Ruan Theyse</dc:creator>
  <cp:lastModifiedBy>Ruan Theyse</cp:lastModifiedBy>
  <cp:revision>10</cp:revision>
  <dcterms:created xsi:type="dcterms:W3CDTF">2019-10-16T06:31:36Z</dcterms:created>
  <dcterms:modified xsi:type="dcterms:W3CDTF">2020-05-08T05:25:08Z</dcterms:modified>
</cp:coreProperties>
</file>